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4" r:id="rId1"/>
  </p:sldMasterIdLst>
  <p:notesMasterIdLst>
    <p:notesMasterId r:id="rId22"/>
  </p:notesMasterIdLst>
  <p:sldIdLst>
    <p:sldId id="256" r:id="rId2"/>
    <p:sldId id="259" r:id="rId3"/>
    <p:sldId id="260" r:id="rId4"/>
    <p:sldId id="273" r:id="rId5"/>
    <p:sldId id="262" r:id="rId6"/>
    <p:sldId id="263" r:id="rId7"/>
    <p:sldId id="264" r:id="rId8"/>
    <p:sldId id="265" r:id="rId9"/>
    <p:sldId id="277" r:id="rId10"/>
    <p:sldId id="266" r:id="rId11"/>
    <p:sldId id="267" r:id="rId12"/>
    <p:sldId id="275" r:id="rId13"/>
    <p:sldId id="276" r:id="rId14"/>
    <p:sldId id="268" r:id="rId15"/>
    <p:sldId id="278" r:id="rId16"/>
    <p:sldId id="269" r:id="rId17"/>
    <p:sldId id="270" r:id="rId18"/>
    <p:sldId id="271" r:id="rId19"/>
    <p:sldId id="272" r:id="rId20"/>
    <p:sldId id="274"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67" autoAdjust="0"/>
  </p:normalViewPr>
  <p:slideViewPr>
    <p:cSldViewPr>
      <p:cViewPr varScale="1">
        <p:scale>
          <a:sx n="75" d="100"/>
          <a:sy n="75" d="100"/>
        </p:scale>
        <p:origin x="-1014"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íðuhaussstaðgengill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s-IS"/>
          </a:p>
        </p:txBody>
      </p:sp>
      <p:sp>
        <p:nvSpPr>
          <p:cNvPr id="3" name="Dagsetningarstaðgengill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40CC725-00D8-46D3-B138-B0057DEAC23C}" type="datetimeFigureOut">
              <a:rPr lang="is-IS" smtClean="0"/>
              <a:pPr/>
              <a:t>28.3.2011</a:t>
            </a:fld>
            <a:endParaRPr lang="is-IS"/>
          </a:p>
        </p:txBody>
      </p:sp>
      <p:sp>
        <p:nvSpPr>
          <p:cNvPr id="4" name="Skyggnumyndastaðgengill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s-IS"/>
          </a:p>
        </p:txBody>
      </p:sp>
      <p:sp>
        <p:nvSpPr>
          <p:cNvPr id="5" name="Minnispunktastaðgengill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s-IS" smtClean="0"/>
              <a:t>Smelltu til að breyta stílum aðaltexta</a:t>
            </a:r>
          </a:p>
          <a:p>
            <a:pPr lvl="1"/>
            <a:r>
              <a:rPr lang="is-IS" smtClean="0"/>
              <a:t>Annað stig</a:t>
            </a:r>
          </a:p>
          <a:p>
            <a:pPr lvl="2"/>
            <a:r>
              <a:rPr lang="is-IS" smtClean="0"/>
              <a:t>Þriðja stig</a:t>
            </a:r>
          </a:p>
          <a:p>
            <a:pPr lvl="3"/>
            <a:r>
              <a:rPr lang="is-IS" smtClean="0"/>
              <a:t>Fjórða stig</a:t>
            </a:r>
          </a:p>
          <a:p>
            <a:pPr lvl="4"/>
            <a:r>
              <a:rPr lang="is-IS" smtClean="0"/>
              <a:t>Fimmta stig</a:t>
            </a:r>
            <a:endParaRPr lang="is-IS"/>
          </a:p>
        </p:txBody>
      </p:sp>
      <p:sp>
        <p:nvSpPr>
          <p:cNvPr id="6" name="Síðufótarstaðgengill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s-IS"/>
          </a:p>
        </p:txBody>
      </p:sp>
      <p:sp>
        <p:nvSpPr>
          <p:cNvPr id="7" name="Skyggnunúmersstaðgengill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8F757D4-FE4C-4A13-96AA-75678F853F3F}" type="slidenum">
              <a:rPr lang="is-IS" smtClean="0"/>
              <a:pPr/>
              <a:t>‹#›</a:t>
            </a:fld>
            <a:endParaRPr lang="is-I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yggnumyndastaðgengill 1"/>
          <p:cNvSpPr>
            <a:spLocks noGrp="1" noRot="1" noChangeAspect="1"/>
          </p:cNvSpPr>
          <p:nvPr>
            <p:ph type="sldImg"/>
          </p:nvPr>
        </p:nvSpPr>
        <p:spPr/>
      </p:sp>
      <p:sp>
        <p:nvSpPr>
          <p:cNvPr id="3" name="Minnispunktastaðgengill 2"/>
          <p:cNvSpPr>
            <a:spLocks noGrp="1"/>
          </p:cNvSpPr>
          <p:nvPr>
            <p:ph type="body" idx="1"/>
          </p:nvPr>
        </p:nvSpPr>
        <p:spPr/>
        <p:txBody>
          <a:bodyPr>
            <a:normAutofit/>
          </a:bodyPr>
          <a:lstStyle/>
          <a:p>
            <a:endParaRPr lang="is-IS"/>
          </a:p>
        </p:txBody>
      </p:sp>
      <p:sp>
        <p:nvSpPr>
          <p:cNvPr id="4" name="Skyggnunúmersstaðgengill 3"/>
          <p:cNvSpPr>
            <a:spLocks noGrp="1"/>
          </p:cNvSpPr>
          <p:nvPr>
            <p:ph type="sldNum" sz="quarter" idx="10"/>
          </p:nvPr>
        </p:nvSpPr>
        <p:spPr/>
        <p:txBody>
          <a:bodyPr/>
          <a:lstStyle/>
          <a:p>
            <a:fld id="{38F757D4-FE4C-4A13-96AA-75678F853F3F}" type="slidenum">
              <a:rPr lang="is-IS" smtClean="0"/>
              <a:pPr/>
              <a:t>1</a:t>
            </a:fld>
            <a:endParaRPr lang="is-I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yggnumyndastaðgengill 1"/>
          <p:cNvSpPr>
            <a:spLocks noGrp="1" noRot="1" noChangeAspect="1"/>
          </p:cNvSpPr>
          <p:nvPr>
            <p:ph type="sldImg"/>
          </p:nvPr>
        </p:nvSpPr>
        <p:spPr/>
      </p:sp>
      <p:sp>
        <p:nvSpPr>
          <p:cNvPr id="3" name="Minnispunktastaðgengill 2"/>
          <p:cNvSpPr>
            <a:spLocks noGrp="1"/>
          </p:cNvSpPr>
          <p:nvPr>
            <p:ph type="body" idx="1"/>
          </p:nvPr>
        </p:nvSpPr>
        <p:spPr/>
        <p:txBody>
          <a:bodyPr>
            <a:normAutofit/>
          </a:bodyPr>
          <a:lstStyle/>
          <a:p>
            <a:endParaRPr lang="is-IS"/>
          </a:p>
        </p:txBody>
      </p:sp>
      <p:sp>
        <p:nvSpPr>
          <p:cNvPr id="4" name="Skyggnunúmersstaðgengill 3"/>
          <p:cNvSpPr>
            <a:spLocks noGrp="1"/>
          </p:cNvSpPr>
          <p:nvPr>
            <p:ph type="sldNum" sz="quarter" idx="10"/>
          </p:nvPr>
        </p:nvSpPr>
        <p:spPr/>
        <p:txBody>
          <a:bodyPr/>
          <a:lstStyle/>
          <a:p>
            <a:fld id="{CBA7BA26-8447-4934-BFE2-FBC4B91ADF84}" type="slidenum">
              <a:rPr lang="is-IS" smtClean="0"/>
              <a:pPr/>
              <a:t>10</a:t>
            </a:fld>
            <a:endParaRPr lang="is-I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yggnumyndastaðgengill 1"/>
          <p:cNvSpPr>
            <a:spLocks noGrp="1" noRot="1" noChangeAspect="1"/>
          </p:cNvSpPr>
          <p:nvPr>
            <p:ph type="sldImg"/>
          </p:nvPr>
        </p:nvSpPr>
        <p:spPr/>
      </p:sp>
      <p:sp>
        <p:nvSpPr>
          <p:cNvPr id="3" name="Minnispunktastaðgengill 2"/>
          <p:cNvSpPr>
            <a:spLocks noGrp="1"/>
          </p:cNvSpPr>
          <p:nvPr>
            <p:ph type="body" idx="1"/>
          </p:nvPr>
        </p:nvSpPr>
        <p:spPr/>
        <p:txBody>
          <a:bodyPr>
            <a:normAutofit/>
          </a:bodyPr>
          <a:lstStyle/>
          <a:p>
            <a:endParaRPr lang="is-IS"/>
          </a:p>
        </p:txBody>
      </p:sp>
      <p:sp>
        <p:nvSpPr>
          <p:cNvPr id="4" name="Skyggnunúmersstaðgengill 3"/>
          <p:cNvSpPr>
            <a:spLocks noGrp="1"/>
          </p:cNvSpPr>
          <p:nvPr>
            <p:ph type="sldNum" sz="quarter" idx="10"/>
          </p:nvPr>
        </p:nvSpPr>
        <p:spPr/>
        <p:txBody>
          <a:bodyPr/>
          <a:lstStyle/>
          <a:p>
            <a:fld id="{CBA7BA26-8447-4934-BFE2-FBC4B91ADF84}" type="slidenum">
              <a:rPr lang="is-IS" smtClean="0"/>
              <a:pPr/>
              <a:t>11</a:t>
            </a:fld>
            <a:endParaRPr lang="is-I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yggnumyndastaðgengill 1"/>
          <p:cNvSpPr>
            <a:spLocks noGrp="1" noRot="1" noChangeAspect="1"/>
          </p:cNvSpPr>
          <p:nvPr>
            <p:ph type="sldImg"/>
          </p:nvPr>
        </p:nvSpPr>
        <p:spPr/>
      </p:sp>
      <p:sp>
        <p:nvSpPr>
          <p:cNvPr id="3" name="Minnispunktastaðgengill 2"/>
          <p:cNvSpPr>
            <a:spLocks noGrp="1"/>
          </p:cNvSpPr>
          <p:nvPr>
            <p:ph type="body" idx="1"/>
          </p:nvPr>
        </p:nvSpPr>
        <p:spPr/>
        <p:txBody>
          <a:bodyPr>
            <a:normAutofit/>
          </a:bodyPr>
          <a:lstStyle/>
          <a:p>
            <a:endParaRPr lang="is-IS"/>
          </a:p>
        </p:txBody>
      </p:sp>
      <p:sp>
        <p:nvSpPr>
          <p:cNvPr id="4" name="Skyggnunúmersstaðgengill 3"/>
          <p:cNvSpPr>
            <a:spLocks noGrp="1"/>
          </p:cNvSpPr>
          <p:nvPr>
            <p:ph type="sldNum" sz="quarter" idx="10"/>
          </p:nvPr>
        </p:nvSpPr>
        <p:spPr/>
        <p:txBody>
          <a:bodyPr/>
          <a:lstStyle/>
          <a:p>
            <a:fld id="{38F757D4-FE4C-4A13-96AA-75678F853F3F}" type="slidenum">
              <a:rPr lang="is-IS" smtClean="0"/>
              <a:pPr/>
              <a:t>12</a:t>
            </a:fld>
            <a:endParaRPr lang="is-I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yggnumyndastaðgengill 1"/>
          <p:cNvSpPr>
            <a:spLocks noGrp="1" noRot="1" noChangeAspect="1"/>
          </p:cNvSpPr>
          <p:nvPr>
            <p:ph type="sldImg"/>
          </p:nvPr>
        </p:nvSpPr>
        <p:spPr/>
      </p:sp>
      <p:sp>
        <p:nvSpPr>
          <p:cNvPr id="3" name="Minnispunktastaðgengill 2"/>
          <p:cNvSpPr>
            <a:spLocks noGrp="1"/>
          </p:cNvSpPr>
          <p:nvPr>
            <p:ph type="body" idx="1"/>
          </p:nvPr>
        </p:nvSpPr>
        <p:spPr/>
        <p:txBody>
          <a:bodyPr>
            <a:normAutofit/>
          </a:bodyPr>
          <a:lstStyle/>
          <a:p>
            <a:endParaRPr lang="is-IS"/>
          </a:p>
        </p:txBody>
      </p:sp>
      <p:sp>
        <p:nvSpPr>
          <p:cNvPr id="4" name="Skyggnunúmersstaðgengill 3"/>
          <p:cNvSpPr>
            <a:spLocks noGrp="1"/>
          </p:cNvSpPr>
          <p:nvPr>
            <p:ph type="sldNum" sz="quarter" idx="10"/>
          </p:nvPr>
        </p:nvSpPr>
        <p:spPr/>
        <p:txBody>
          <a:bodyPr/>
          <a:lstStyle/>
          <a:p>
            <a:fld id="{38F757D4-FE4C-4A13-96AA-75678F853F3F}" type="slidenum">
              <a:rPr lang="is-IS" smtClean="0"/>
              <a:pPr/>
              <a:t>13</a:t>
            </a:fld>
            <a:endParaRPr lang="is-I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yggnumyndastaðgengill 1"/>
          <p:cNvSpPr>
            <a:spLocks noGrp="1" noRot="1" noChangeAspect="1"/>
          </p:cNvSpPr>
          <p:nvPr>
            <p:ph type="sldImg"/>
          </p:nvPr>
        </p:nvSpPr>
        <p:spPr/>
      </p:sp>
      <p:sp>
        <p:nvSpPr>
          <p:cNvPr id="3" name="Minnispunktastaðgengill 2"/>
          <p:cNvSpPr>
            <a:spLocks noGrp="1"/>
          </p:cNvSpPr>
          <p:nvPr>
            <p:ph type="body" idx="1"/>
          </p:nvPr>
        </p:nvSpPr>
        <p:spPr/>
        <p:txBody>
          <a:bodyPr>
            <a:normAutofit/>
          </a:bodyPr>
          <a:lstStyle/>
          <a:p>
            <a:endParaRPr lang="is-IS"/>
          </a:p>
        </p:txBody>
      </p:sp>
      <p:sp>
        <p:nvSpPr>
          <p:cNvPr id="4" name="Skyggnunúmersstaðgengill 3"/>
          <p:cNvSpPr>
            <a:spLocks noGrp="1"/>
          </p:cNvSpPr>
          <p:nvPr>
            <p:ph type="sldNum" sz="quarter" idx="10"/>
          </p:nvPr>
        </p:nvSpPr>
        <p:spPr/>
        <p:txBody>
          <a:bodyPr/>
          <a:lstStyle/>
          <a:p>
            <a:fld id="{CBA7BA26-8447-4934-BFE2-FBC4B91ADF84}" type="slidenum">
              <a:rPr lang="is-IS" smtClean="0"/>
              <a:pPr/>
              <a:t>14</a:t>
            </a:fld>
            <a:endParaRPr lang="is-I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yggnumyndastaðgengill 1"/>
          <p:cNvSpPr>
            <a:spLocks noGrp="1" noRot="1" noChangeAspect="1"/>
          </p:cNvSpPr>
          <p:nvPr>
            <p:ph type="sldImg"/>
          </p:nvPr>
        </p:nvSpPr>
        <p:spPr/>
      </p:sp>
      <p:sp>
        <p:nvSpPr>
          <p:cNvPr id="3" name="Minnispunktastaðgengill 2"/>
          <p:cNvSpPr>
            <a:spLocks noGrp="1"/>
          </p:cNvSpPr>
          <p:nvPr>
            <p:ph type="body" idx="1"/>
          </p:nvPr>
        </p:nvSpPr>
        <p:spPr/>
        <p:txBody>
          <a:bodyPr>
            <a:normAutofit/>
          </a:bodyPr>
          <a:lstStyle/>
          <a:p>
            <a:endParaRPr lang="is-IS"/>
          </a:p>
        </p:txBody>
      </p:sp>
      <p:sp>
        <p:nvSpPr>
          <p:cNvPr id="4" name="Skyggnunúmersstaðgengill 3"/>
          <p:cNvSpPr>
            <a:spLocks noGrp="1"/>
          </p:cNvSpPr>
          <p:nvPr>
            <p:ph type="sldNum" sz="quarter" idx="10"/>
          </p:nvPr>
        </p:nvSpPr>
        <p:spPr/>
        <p:txBody>
          <a:bodyPr/>
          <a:lstStyle/>
          <a:p>
            <a:fld id="{38F757D4-FE4C-4A13-96AA-75678F853F3F}" type="slidenum">
              <a:rPr lang="is-IS" smtClean="0"/>
              <a:pPr/>
              <a:t>15</a:t>
            </a:fld>
            <a:endParaRPr lang="is-I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yggnumyndastaðgengill 1"/>
          <p:cNvSpPr>
            <a:spLocks noGrp="1" noRot="1" noChangeAspect="1"/>
          </p:cNvSpPr>
          <p:nvPr>
            <p:ph type="sldImg"/>
          </p:nvPr>
        </p:nvSpPr>
        <p:spPr/>
      </p:sp>
      <p:sp>
        <p:nvSpPr>
          <p:cNvPr id="3" name="Minnispunktastaðgengill 2"/>
          <p:cNvSpPr>
            <a:spLocks noGrp="1"/>
          </p:cNvSpPr>
          <p:nvPr>
            <p:ph type="body" idx="1"/>
          </p:nvPr>
        </p:nvSpPr>
        <p:spPr/>
        <p:txBody>
          <a:bodyPr>
            <a:normAutofit/>
          </a:bodyPr>
          <a:lstStyle/>
          <a:p>
            <a:endParaRPr lang="is-IS"/>
          </a:p>
        </p:txBody>
      </p:sp>
      <p:sp>
        <p:nvSpPr>
          <p:cNvPr id="4" name="Skyggnunúmersstaðgengill 3"/>
          <p:cNvSpPr>
            <a:spLocks noGrp="1"/>
          </p:cNvSpPr>
          <p:nvPr>
            <p:ph type="sldNum" sz="quarter" idx="10"/>
          </p:nvPr>
        </p:nvSpPr>
        <p:spPr/>
        <p:txBody>
          <a:bodyPr/>
          <a:lstStyle/>
          <a:p>
            <a:fld id="{CBA7BA26-8447-4934-BFE2-FBC4B91ADF84}" type="slidenum">
              <a:rPr lang="is-IS" smtClean="0"/>
              <a:pPr/>
              <a:t>16</a:t>
            </a:fld>
            <a:endParaRPr lang="is-I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yggnumyndastaðgengill 1"/>
          <p:cNvSpPr>
            <a:spLocks noGrp="1" noRot="1" noChangeAspect="1"/>
          </p:cNvSpPr>
          <p:nvPr>
            <p:ph type="sldImg"/>
          </p:nvPr>
        </p:nvSpPr>
        <p:spPr/>
      </p:sp>
      <p:sp>
        <p:nvSpPr>
          <p:cNvPr id="3" name="Minnispunktastaðgengill 2"/>
          <p:cNvSpPr>
            <a:spLocks noGrp="1"/>
          </p:cNvSpPr>
          <p:nvPr>
            <p:ph type="body" idx="1"/>
          </p:nvPr>
        </p:nvSpPr>
        <p:spPr/>
        <p:txBody>
          <a:bodyPr>
            <a:normAutofit/>
          </a:bodyPr>
          <a:lstStyle/>
          <a:p>
            <a:endParaRPr lang="is-IS"/>
          </a:p>
        </p:txBody>
      </p:sp>
      <p:sp>
        <p:nvSpPr>
          <p:cNvPr id="4" name="Skyggnunúmersstaðgengill 3"/>
          <p:cNvSpPr>
            <a:spLocks noGrp="1"/>
          </p:cNvSpPr>
          <p:nvPr>
            <p:ph type="sldNum" sz="quarter" idx="10"/>
          </p:nvPr>
        </p:nvSpPr>
        <p:spPr/>
        <p:txBody>
          <a:bodyPr/>
          <a:lstStyle/>
          <a:p>
            <a:fld id="{CBA7BA26-8447-4934-BFE2-FBC4B91ADF84}" type="slidenum">
              <a:rPr lang="is-IS" smtClean="0"/>
              <a:pPr/>
              <a:t>17</a:t>
            </a:fld>
            <a:endParaRPr lang="is-I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yggnumyndastaðgengill 1"/>
          <p:cNvSpPr>
            <a:spLocks noGrp="1" noRot="1" noChangeAspect="1"/>
          </p:cNvSpPr>
          <p:nvPr>
            <p:ph type="sldImg"/>
          </p:nvPr>
        </p:nvSpPr>
        <p:spPr/>
      </p:sp>
      <p:sp>
        <p:nvSpPr>
          <p:cNvPr id="3" name="Minnispunktastaðgengill 2"/>
          <p:cNvSpPr>
            <a:spLocks noGrp="1"/>
          </p:cNvSpPr>
          <p:nvPr>
            <p:ph type="body" idx="1"/>
          </p:nvPr>
        </p:nvSpPr>
        <p:spPr/>
        <p:txBody>
          <a:bodyPr>
            <a:normAutofit/>
          </a:bodyPr>
          <a:lstStyle/>
          <a:p>
            <a:endParaRPr lang="is-IS"/>
          </a:p>
        </p:txBody>
      </p:sp>
      <p:sp>
        <p:nvSpPr>
          <p:cNvPr id="4" name="Skyggnunúmersstaðgengill 3"/>
          <p:cNvSpPr>
            <a:spLocks noGrp="1"/>
          </p:cNvSpPr>
          <p:nvPr>
            <p:ph type="sldNum" sz="quarter" idx="10"/>
          </p:nvPr>
        </p:nvSpPr>
        <p:spPr/>
        <p:txBody>
          <a:bodyPr/>
          <a:lstStyle/>
          <a:p>
            <a:fld id="{CBA7BA26-8447-4934-BFE2-FBC4B91ADF84}" type="slidenum">
              <a:rPr lang="is-IS" smtClean="0"/>
              <a:pPr/>
              <a:t>18</a:t>
            </a:fld>
            <a:endParaRPr lang="is-I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yggnumyndastaðgengill 1"/>
          <p:cNvSpPr>
            <a:spLocks noGrp="1" noRot="1" noChangeAspect="1"/>
          </p:cNvSpPr>
          <p:nvPr>
            <p:ph type="sldImg"/>
          </p:nvPr>
        </p:nvSpPr>
        <p:spPr/>
      </p:sp>
      <p:sp>
        <p:nvSpPr>
          <p:cNvPr id="3" name="Minnispunktastaðgengill 2"/>
          <p:cNvSpPr>
            <a:spLocks noGrp="1"/>
          </p:cNvSpPr>
          <p:nvPr>
            <p:ph type="body" idx="1"/>
          </p:nvPr>
        </p:nvSpPr>
        <p:spPr/>
        <p:txBody>
          <a:bodyPr>
            <a:normAutofit/>
          </a:bodyPr>
          <a:lstStyle/>
          <a:p>
            <a:endParaRPr lang="is-IS"/>
          </a:p>
        </p:txBody>
      </p:sp>
      <p:sp>
        <p:nvSpPr>
          <p:cNvPr id="4" name="Skyggnunúmersstaðgengill 3"/>
          <p:cNvSpPr>
            <a:spLocks noGrp="1"/>
          </p:cNvSpPr>
          <p:nvPr>
            <p:ph type="sldNum" sz="quarter" idx="10"/>
          </p:nvPr>
        </p:nvSpPr>
        <p:spPr/>
        <p:txBody>
          <a:bodyPr/>
          <a:lstStyle/>
          <a:p>
            <a:fld id="{CBA7BA26-8447-4934-BFE2-FBC4B91ADF84}" type="slidenum">
              <a:rPr lang="is-IS" smtClean="0"/>
              <a:pPr/>
              <a:t>19</a:t>
            </a:fld>
            <a:endParaRPr lang="is-I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yggnumyndastaðgengill 1"/>
          <p:cNvSpPr>
            <a:spLocks noGrp="1" noRot="1" noChangeAspect="1"/>
          </p:cNvSpPr>
          <p:nvPr>
            <p:ph type="sldImg"/>
          </p:nvPr>
        </p:nvSpPr>
        <p:spPr/>
      </p:sp>
      <p:sp>
        <p:nvSpPr>
          <p:cNvPr id="3" name="Minnispunktastaðgengill 2"/>
          <p:cNvSpPr>
            <a:spLocks noGrp="1"/>
          </p:cNvSpPr>
          <p:nvPr>
            <p:ph type="body" idx="1"/>
          </p:nvPr>
        </p:nvSpPr>
        <p:spPr/>
        <p:txBody>
          <a:bodyPr>
            <a:normAutofit/>
          </a:bodyPr>
          <a:lstStyle/>
          <a:p>
            <a:endParaRPr lang="is-IS"/>
          </a:p>
        </p:txBody>
      </p:sp>
      <p:sp>
        <p:nvSpPr>
          <p:cNvPr id="4" name="Skyggnunúmersstaðgengill 3"/>
          <p:cNvSpPr>
            <a:spLocks noGrp="1"/>
          </p:cNvSpPr>
          <p:nvPr>
            <p:ph type="sldNum" sz="quarter" idx="10"/>
          </p:nvPr>
        </p:nvSpPr>
        <p:spPr/>
        <p:txBody>
          <a:bodyPr/>
          <a:lstStyle/>
          <a:p>
            <a:fld id="{CBA7BA26-8447-4934-BFE2-FBC4B91ADF84}" type="slidenum">
              <a:rPr lang="is-IS" smtClean="0"/>
              <a:pPr/>
              <a:t>2</a:t>
            </a:fld>
            <a:endParaRPr lang="is-I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yggnumyndastaðgengill 1"/>
          <p:cNvSpPr>
            <a:spLocks noGrp="1" noRot="1" noChangeAspect="1"/>
          </p:cNvSpPr>
          <p:nvPr>
            <p:ph type="sldImg"/>
          </p:nvPr>
        </p:nvSpPr>
        <p:spPr/>
      </p:sp>
      <p:sp>
        <p:nvSpPr>
          <p:cNvPr id="3" name="Minnispunktastaðgengill 2"/>
          <p:cNvSpPr>
            <a:spLocks noGrp="1"/>
          </p:cNvSpPr>
          <p:nvPr>
            <p:ph type="body" idx="1"/>
          </p:nvPr>
        </p:nvSpPr>
        <p:spPr/>
        <p:txBody>
          <a:bodyPr>
            <a:normAutofit/>
          </a:bodyPr>
          <a:lstStyle/>
          <a:p>
            <a:endParaRPr lang="is-IS"/>
          </a:p>
        </p:txBody>
      </p:sp>
      <p:sp>
        <p:nvSpPr>
          <p:cNvPr id="4" name="Skyggnunúmersstaðgengill 3"/>
          <p:cNvSpPr>
            <a:spLocks noGrp="1"/>
          </p:cNvSpPr>
          <p:nvPr>
            <p:ph type="sldNum" sz="quarter" idx="10"/>
          </p:nvPr>
        </p:nvSpPr>
        <p:spPr/>
        <p:txBody>
          <a:bodyPr/>
          <a:lstStyle/>
          <a:p>
            <a:fld id="{38F757D4-FE4C-4A13-96AA-75678F853F3F}" type="slidenum">
              <a:rPr lang="is-IS" smtClean="0"/>
              <a:pPr/>
              <a:t>20</a:t>
            </a:fld>
            <a:endParaRPr lang="is-I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yggnumyndastaðgengill 1"/>
          <p:cNvSpPr>
            <a:spLocks noGrp="1" noRot="1" noChangeAspect="1"/>
          </p:cNvSpPr>
          <p:nvPr>
            <p:ph type="sldImg"/>
          </p:nvPr>
        </p:nvSpPr>
        <p:spPr/>
      </p:sp>
      <p:sp>
        <p:nvSpPr>
          <p:cNvPr id="3" name="Minnispunktastaðgengill 2"/>
          <p:cNvSpPr>
            <a:spLocks noGrp="1"/>
          </p:cNvSpPr>
          <p:nvPr>
            <p:ph type="body" idx="1"/>
          </p:nvPr>
        </p:nvSpPr>
        <p:spPr/>
        <p:txBody>
          <a:bodyPr>
            <a:normAutofit/>
          </a:bodyPr>
          <a:lstStyle/>
          <a:p>
            <a:endParaRPr lang="is-IS"/>
          </a:p>
        </p:txBody>
      </p:sp>
      <p:sp>
        <p:nvSpPr>
          <p:cNvPr id="4" name="Skyggnunúmersstaðgengill 3"/>
          <p:cNvSpPr>
            <a:spLocks noGrp="1"/>
          </p:cNvSpPr>
          <p:nvPr>
            <p:ph type="sldNum" sz="quarter" idx="10"/>
          </p:nvPr>
        </p:nvSpPr>
        <p:spPr/>
        <p:txBody>
          <a:bodyPr/>
          <a:lstStyle/>
          <a:p>
            <a:fld id="{CBA7BA26-8447-4934-BFE2-FBC4B91ADF84}" type="slidenum">
              <a:rPr lang="is-IS" smtClean="0"/>
              <a:pPr/>
              <a:t>3</a:t>
            </a:fld>
            <a:endParaRPr lang="is-I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yggnumyndastaðgengill 1"/>
          <p:cNvSpPr>
            <a:spLocks noGrp="1" noRot="1" noChangeAspect="1"/>
          </p:cNvSpPr>
          <p:nvPr>
            <p:ph type="sldImg"/>
          </p:nvPr>
        </p:nvSpPr>
        <p:spPr/>
      </p:sp>
      <p:sp>
        <p:nvSpPr>
          <p:cNvPr id="3" name="Minnispunktastaðgengill 2"/>
          <p:cNvSpPr>
            <a:spLocks noGrp="1"/>
          </p:cNvSpPr>
          <p:nvPr>
            <p:ph type="body" idx="1"/>
          </p:nvPr>
        </p:nvSpPr>
        <p:spPr/>
        <p:txBody>
          <a:bodyPr>
            <a:normAutofit/>
          </a:bodyPr>
          <a:lstStyle/>
          <a:p>
            <a:endParaRPr lang="is-IS"/>
          </a:p>
        </p:txBody>
      </p:sp>
      <p:sp>
        <p:nvSpPr>
          <p:cNvPr id="4" name="Skyggnunúmersstaðgengill 3"/>
          <p:cNvSpPr>
            <a:spLocks noGrp="1"/>
          </p:cNvSpPr>
          <p:nvPr>
            <p:ph type="sldNum" sz="quarter" idx="10"/>
          </p:nvPr>
        </p:nvSpPr>
        <p:spPr/>
        <p:txBody>
          <a:bodyPr/>
          <a:lstStyle/>
          <a:p>
            <a:fld id="{CBA7BA26-8447-4934-BFE2-FBC4B91ADF84}" type="slidenum">
              <a:rPr lang="is-IS" smtClean="0"/>
              <a:pPr/>
              <a:t>4</a:t>
            </a:fld>
            <a:endParaRPr lang="is-I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yggnumyndastaðgengill 1"/>
          <p:cNvSpPr>
            <a:spLocks noGrp="1" noRot="1" noChangeAspect="1"/>
          </p:cNvSpPr>
          <p:nvPr>
            <p:ph type="sldImg"/>
          </p:nvPr>
        </p:nvSpPr>
        <p:spPr/>
      </p:sp>
      <p:sp>
        <p:nvSpPr>
          <p:cNvPr id="3" name="Minnispunktastaðgengill 2"/>
          <p:cNvSpPr>
            <a:spLocks noGrp="1"/>
          </p:cNvSpPr>
          <p:nvPr>
            <p:ph type="body" idx="1"/>
          </p:nvPr>
        </p:nvSpPr>
        <p:spPr/>
        <p:txBody>
          <a:bodyPr>
            <a:normAutofit/>
          </a:bodyPr>
          <a:lstStyle/>
          <a:p>
            <a:endParaRPr lang="is-IS"/>
          </a:p>
        </p:txBody>
      </p:sp>
      <p:sp>
        <p:nvSpPr>
          <p:cNvPr id="4" name="Skyggnunúmersstaðgengill 3"/>
          <p:cNvSpPr>
            <a:spLocks noGrp="1"/>
          </p:cNvSpPr>
          <p:nvPr>
            <p:ph type="sldNum" sz="quarter" idx="10"/>
          </p:nvPr>
        </p:nvSpPr>
        <p:spPr/>
        <p:txBody>
          <a:bodyPr/>
          <a:lstStyle/>
          <a:p>
            <a:fld id="{CBA7BA26-8447-4934-BFE2-FBC4B91ADF84}" type="slidenum">
              <a:rPr lang="is-IS" smtClean="0"/>
              <a:pPr/>
              <a:t>5</a:t>
            </a:fld>
            <a:endParaRPr lang="is-I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yggnumyndastaðgengill 1"/>
          <p:cNvSpPr>
            <a:spLocks noGrp="1" noRot="1" noChangeAspect="1"/>
          </p:cNvSpPr>
          <p:nvPr>
            <p:ph type="sldImg"/>
          </p:nvPr>
        </p:nvSpPr>
        <p:spPr/>
      </p:sp>
      <p:sp>
        <p:nvSpPr>
          <p:cNvPr id="3" name="Minnispunktastaðgengill 2"/>
          <p:cNvSpPr>
            <a:spLocks noGrp="1"/>
          </p:cNvSpPr>
          <p:nvPr>
            <p:ph type="body" idx="1"/>
          </p:nvPr>
        </p:nvSpPr>
        <p:spPr/>
        <p:txBody>
          <a:bodyPr>
            <a:normAutofit/>
          </a:bodyPr>
          <a:lstStyle/>
          <a:p>
            <a:endParaRPr lang="is-IS"/>
          </a:p>
        </p:txBody>
      </p:sp>
      <p:sp>
        <p:nvSpPr>
          <p:cNvPr id="4" name="Skyggnunúmersstaðgengill 3"/>
          <p:cNvSpPr>
            <a:spLocks noGrp="1"/>
          </p:cNvSpPr>
          <p:nvPr>
            <p:ph type="sldNum" sz="quarter" idx="10"/>
          </p:nvPr>
        </p:nvSpPr>
        <p:spPr/>
        <p:txBody>
          <a:bodyPr/>
          <a:lstStyle/>
          <a:p>
            <a:fld id="{CBA7BA26-8447-4934-BFE2-FBC4B91ADF84}" type="slidenum">
              <a:rPr lang="is-IS" smtClean="0"/>
              <a:pPr/>
              <a:t>6</a:t>
            </a:fld>
            <a:endParaRPr lang="is-I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yggnumyndastaðgengill 1"/>
          <p:cNvSpPr>
            <a:spLocks noGrp="1" noRot="1" noChangeAspect="1"/>
          </p:cNvSpPr>
          <p:nvPr>
            <p:ph type="sldImg"/>
          </p:nvPr>
        </p:nvSpPr>
        <p:spPr/>
      </p:sp>
      <p:sp>
        <p:nvSpPr>
          <p:cNvPr id="3" name="Minnispunktastaðgengill 2"/>
          <p:cNvSpPr>
            <a:spLocks noGrp="1"/>
          </p:cNvSpPr>
          <p:nvPr>
            <p:ph type="body" idx="1"/>
          </p:nvPr>
        </p:nvSpPr>
        <p:spPr/>
        <p:txBody>
          <a:bodyPr>
            <a:normAutofit/>
          </a:bodyPr>
          <a:lstStyle/>
          <a:p>
            <a:endParaRPr lang="is-IS"/>
          </a:p>
        </p:txBody>
      </p:sp>
      <p:sp>
        <p:nvSpPr>
          <p:cNvPr id="4" name="Skyggnunúmersstaðgengill 3"/>
          <p:cNvSpPr>
            <a:spLocks noGrp="1"/>
          </p:cNvSpPr>
          <p:nvPr>
            <p:ph type="sldNum" sz="quarter" idx="10"/>
          </p:nvPr>
        </p:nvSpPr>
        <p:spPr/>
        <p:txBody>
          <a:bodyPr/>
          <a:lstStyle/>
          <a:p>
            <a:fld id="{CBA7BA26-8447-4934-BFE2-FBC4B91ADF84}" type="slidenum">
              <a:rPr lang="is-IS" smtClean="0"/>
              <a:pPr/>
              <a:t>7</a:t>
            </a:fld>
            <a:endParaRPr lang="is-I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yggnumyndastaðgengill 1"/>
          <p:cNvSpPr>
            <a:spLocks noGrp="1" noRot="1" noChangeAspect="1"/>
          </p:cNvSpPr>
          <p:nvPr>
            <p:ph type="sldImg"/>
          </p:nvPr>
        </p:nvSpPr>
        <p:spPr/>
      </p:sp>
      <p:sp>
        <p:nvSpPr>
          <p:cNvPr id="3" name="Minnispunktastaðgengill 2"/>
          <p:cNvSpPr>
            <a:spLocks noGrp="1"/>
          </p:cNvSpPr>
          <p:nvPr>
            <p:ph type="body" idx="1"/>
          </p:nvPr>
        </p:nvSpPr>
        <p:spPr/>
        <p:txBody>
          <a:bodyPr>
            <a:normAutofit/>
          </a:bodyPr>
          <a:lstStyle/>
          <a:p>
            <a:endParaRPr lang="is-IS"/>
          </a:p>
        </p:txBody>
      </p:sp>
      <p:sp>
        <p:nvSpPr>
          <p:cNvPr id="4" name="Skyggnunúmersstaðgengill 3"/>
          <p:cNvSpPr>
            <a:spLocks noGrp="1"/>
          </p:cNvSpPr>
          <p:nvPr>
            <p:ph type="sldNum" sz="quarter" idx="10"/>
          </p:nvPr>
        </p:nvSpPr>
        <p:spPr/>
        <p:txBody>
          <a:bodyPr/>
          <a:lstStyle/>
          <a:p>
            <a:fld id="{CBA7BA26-8447-4934-BFE2-FBC4B91ADF84}" type="slidenum">
              <a:rPr lang="is-IS" smtClean="0"/>
              <a:pPr/>
              <a:t>8</a:t>
            </a:fld>
            <a:endParaRPr lang="is-I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yggnumyndastaðgengill 1"/>
          <p:cNvSpPr>
            <a:spLocks noGrp="1" noRot="1" noChangeAspect="1"/>
          </p:cNvSpPr>
          <p:nvPr>
            <p:ph type="sldImg"/>
          </p:nvPr>
        </p:nvSpPr>
        <p:spPr/>
      </p:sp>
      <p:sp>
        <p:nvSpPr>
          <p:cNvPr id="3" name="Minnispunktastaðgengill 2"/>
          <p:cNvSpPr>
            <a:spLocks noGrp="1"/>
          </p:cNvSpPr>
          <p:nvPr>
            <p:ph type="body" idx="1"/>
          </p:nvPr>
        </p:nvSpPr>
        <p:spPr/>
        <p:txBody>
          <a:bodyPr>
            <a:normAutofit/>
          </a:bodyPr>
          <a:lstStyle/>
          <a:p>
            <a:endParaRPr lang="is-IS"/>
          </a:p>
        </p:txBody>
      </p:sp>
      <p:sp>
        <p:nvSpPr>
          <p:cNvPr id="4" name="Skyggnunúmersstaðgengill 3"/>
          <p:cNvSpPr>
            <a:spLocks noGrp="1"/>
          </p:cNvSpPr>
          <p:nvPr>
            <p:ph type="sldNum" sz="quarter" idx="10"/>
          </p:nvPr>
        </p:nvSpPr>
        <p:spPr/>
        <p:txBody>
          <a:bodyPr/>
          <a:lstStyle/>
          <a:p>
            <a:fld id="{38F757D4-FE4C-4A13-96AA-75678F853F3F}" type="slidenum">
              <a:rPr lang="is-IS" smtClean="0"/>
              <a:pPr/>
              <a:t>9</a:t>
            </a:fld>
            <a:endParaRPr lang="is-I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ilskyggna">
    <p:bg>
      <p:bgRef idx="1002">
        <a:schemeClr val="bg2"/>
      </p:bgRef>
    </p:bg>
    <p:spTree>
      <p:nvGrpSpPr>
        <p:cNvPr id="1" name=""/>
        <p:cNvGrpSpPr/>
        <p:nvPr/>
      </p:nvGrpSpPr>
      <p:grpSpPr>
        <a:xfrm>
          <a:off x="0" y="0"/>
          <a:ext cx="0" cy="0"/>
          <a:chOff x="0" y="0"/>
          <a:chExt cx="0" cy="0"/>
        </a:xfrm>
      </p:grpSpPr>
      <p:sp>
        <p:nvSpPr>
          <p:cNvPr id="7" name="Fríhendis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íhendis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ill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is-IS" smtClean="0"/>
              <a:t>Smelltu til að breyta stíl aðaltitils</a:t>
            </a:r>
            <a:endParaRPr kumimoji="0" lang="en-US"/>
          </a:p>
        </p:txBody>
      </p:sp>
      <p:sp>
        <p:nvSpPr>
          <p:cNvPr id="17" name="Undirtitill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is-IS" smtClean="0"/>
              <a:t>Smelltu til að breyta stíl aðalundirtitla</a:t>
            </a:r>
            <a:endParaRPr kumimoji="0" lang="en-US"/>
          </a:p>
        </p:txBody>
      </p:sp>
      <p:sp>
        <p:nvSpPr>
          <p:cNvPr id="30" name="Dagsetningarstaðgengill 29"/>
          <p:cNvSpPr>
            <a:spLocks noGrp="1"/>
          </p:cNvSpPr>
          <p:nvPr>
            <p:ph type="dt" sz="half" idx="10"/>
          </p:nvPr>
        </p:nvSpPr>
        <p:spPr/>
        <p:txBody>
          <a:bodyPr/>
          <a:lstStyle/>
          <a:p>
            <a:fld id="{1D8BD707-D9CF-40AE-B4C6-C98DA3205C09}" type="datetimeFigureOut">
              <a:rPr lang="en-US" smtClean="0"/>
              <a:pPr/>
              <a:t>3/28/2011</a:t>
            </a:fld>
            <a:endParaRPr lang="en-US"/>
          </a:p>
        </p:txBody>
      </p:sp>
      <p:sp>
        <p:nvSpPr>
          <p:cNvPr id="19" name="Síðufótarstaðgengill 18"/>
          <p:cNvSpPr>
            <a:spLocks noGrp="1"/>
          </p:cNvSpPr>
          <p:nvPr>
            <p:ph type="ftr" sz="quarter" idx="11"/>
          </p:nvPr>
        </p:nvSpPr>
        <p:spPr/>
        <p:txBody>
          <a:bodyPr/>
          <a:lstStyle/>
          <a:p>
            <a:endParaRPr lang="en-US"/>
          </a:p>
        </p:txBody>
      </p:sp>
      <p:sp>
        <p:nvSpPr>
          <p:cNvPr id="27" name="Skyggnunúmersstaðgengill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ill og lóðréttur texti">
    <p:spTree>
      <p:nvGrpSpPr>
        <p:cNvPr id="1" name=""/>
        <p:cNvGrpSpPr/>
        <p:nvPr/>
      </p:nvGrpSpPr>
      <p:grpSpPr>
        <a:xfrm>
          <a:off x="0" y="0"/>
          <a:ext cx="0" cy="0"/>
          <a:chOff x="0" y="0"/>
          <a:chExt cx="0" cy="0"/>
        </a:xfrm>
      </p:grpSpPr>
      <p:sp>
        <p:nvSpPr>
          <p:cNvPr id="2" name="Titill 1"/>
          <p:cNvSpPr>
            <a:spLocks noGrp="1"/>
          </p:cNvSpPr>
          <p:nvPr>
            <p:ph type="title"/>
          </p:nvPr>
        </p:nvSpPr>
        <p:spPr/>
        <p:txBody>
          <a:bodyPr/>
          <a:lstStyle/>
          <a:p>
            <a:r>
              <a:rPr kumimoji="0" lang="is-IS" smtClean="0"/>
              <a:t>Smelltu til að breyta stíl aðaltitils</a:t>
            </a:r>
            <a:endParaRPr kumimoji="0" lang="en-US"/>
          </a:p>
        </p:txBody>
      </p:sp>
      <p:sp>
        <p:nvSpPr>
          <p:cNvPr id="3" name="Staðgengill lárétts texta 2"/>
          <p:cNvSpPr>
            <a:spLocks noGrp="1"/>
          </p:cNvSpPr>
          <p:nvPr>
            <p:ph type="body" orient="vert" idx="1"/>
          </p:nvPr>
        </p:nvSpPr>
        <p:spPr/>
        <p:txBody>
          <a:bodyPr vert="eaVert"/>
          <a:lstStyle/>
          <a:p>
            <a:pPr lvl="0" eaLnBrk="1" latinLnBrk="0" hangingPunct="1"/>
            <a:r>
              <a:rPr lang="is-IS" smtClean="0"/>
              <a:t>Smelltu til að breyta stílum aðaltexta</a:t>
            </a:r>
          </a:p>
          <a:p>
            <a:pPr lvl="1" eaLnBrk="1" latinLnBrk="0" hangingPunct="1"/>
            <a:r>
              <a:rPr lang="is-IS" smtClean="0"/>
              <a:t>Annað stig</a:t>
            </a:r>
          </a:p>
          <a:p>
            <a:pPr lvl="2" eaLnBrk="1" latinLnBrk="0" hangingPunct="1"/>
            <a:r>
              <a:rPr lang="is-IS" smtClean="0"/>
              <a:t>Þriðja stig</a:t>
            </a:r>
          </a:p>
          <a:p>
            <a:pPr lvl="3" eaLnBrk="1" latinLnBrk="0" hangingPunct="1"/>
            <a:r>
              <a:rPr lang="is-IS" smtClean="0"/>
              <a:t>Fjórða stig</a:t>
            </a:r>
          </a:p>
          <a:p>
            <a:pPr lvl="4" eaLnBrk="1" latinLnBrk="0" hangingPunct="1"/>
            <a:r>
              <a:rPr lang="is-IS" smtClean="0"/>
              <a:t>Fimmta stig</a:t>
            </a:r>
            <a:endParaRPr kumimoji="0" lang="en-US"/>
          </a:p>
        </p:txBody>
      </p:sp>
      <p:sp>
        <p:nvSpPr>
          <p:cNvPr id="4" name="Dagsetningarstaðgengill 3"/>
          <p:cNvSpPr>
            <a:spLocks noGrp="1"/>
          </p:cNvSpPr>
          <p:nvPr>
            <p:ph type="dt" sz="half" idx="10"/>
          </p:nvPr>
        </p:nvSpPr>
        <p:spPr/>
        <p:txBody>
          <a:bodyPr/>
          <a:lstStyle/>
          <a:p>
            <a:fld id="{1D8BD707-D9CF-40AE-B4C6-C98DA3205C09}" type="datetimeFigureOut">
              <a:rPr lang="en-US" smtClean="0"/>
              <a:pPr/>
              <a:t>3/28/2011</a:t>
            </a:fld>
            <a:endParaRPr lang="en-US"/>
          </a:p>
        </p:txBody>
      </p:sp>
      <p:sp>
        <p:nvSpPr>
          <p:cNvPr id="5" name="Síðufótarstaðgengill 4"/>
          <p:cNvSpPr>
            <a:spLocks noGrp="1"/>
          </p:cNvSpPr>
          <p:nvPr>
            <p:ph type="ftr" sz="quarter" idx="11"/>
          </p:nvPr>
        </p:nvSpPr>
        <p:spPr/>
        <p:txBody>
          <a:bodyPr/>
          <a:lstStyle/>
          <a:p>
            <a:endParaRPr lang="en-US"/>
          </a:p>
        </p:txBody>
      </p:sp>
      <p:sp>
        <p:nvSpPr>
          <p:cNvPr id="6" name="Skyggnunúmersstaðgengill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óðréttur titill og texti">
    <p:spTree>
      <p:nvGrpSpPr>
        <p:cNvPr id="1" name=""/>
        <p:cNvGrpSpPr/>
        <p:nvPr/>
      </p:nvGrpSpPr>
      <p:grpSpPr>
        <a:xfrm>
          <a:off x="0" y="0"/>
          <a:ext cx="0" cy="0"/>
          <a:chOff x="0" y="0"/>
          <a:chExt cx="0" cy="0"/>
        </a:xfrm>
      </p:grpSpPr>
      <p:sp>
        <p:nvSpPr>
          <p:cNvPr id="2" name="Lóðréttur titill 1"/>
          <p:cNvSpPr>
            <a:spLocks noGrp="1"/>
          </p:cNvSpPr>
          <p:nvPr>
            <p:ph type="title" orient="vert"/>
          </p:nvPr>
        </p:nvSpPr>
        <p:spPr>
          <a:xfrm>
            <a:off x="6629400" y="274638"/>
            <a:ext cx="2057400" cy="5851525"/>
          </a:xfrm>
        </p:spPr>
        <p:txBody>
          <a:bodyPr vert="eaVert"/>
          <a:lstStyle/>
          <a:p>
            <a:r>
              <a:rPr kumimoji="0" lang="is-IS" smtClean="0"/>
              <a:t>Smelltu til að breyta stíl aðaltitils</a:t>
            </a:r>
            <a:endParaRPr kumimoji="0" lang="en-US"/>
          </a:p>
        </p:txBody>
      </p:sp>
      <p:sp>
        <p:nvSpPr>
          <p:cNvPr id="3" name="Staðgengill lárétts texta 2"/>
          <p:cNvSpPr>
            <a:spLocks noGrp="1"/>
          </p:cNvSpPr>
          <p:nvPr>
            <p:ph type="body" orient="vert" idx="1"/>
          </p:nvPr>
        </p:nvSpPr>
        <p:spPr>
          <a:xfrm>
            <a:off x="457200" y="274638"/>
            <a:ext cx="6019800" cy="5851525"/>
          </a:xfrm>
        </p:spPr>
        <p:txBody>
          <a:bodyPr vert="eaVert"/>
          <a:lstStyle/>
          <a:p>
            <a:pPr lvl="0" eaLnBrk="1" latinLnBrk="0" hangingPunct="1"/>
            <a:r>
              <a:rPr lang="is-IS" smtClean="0"/>
              <a:t>Smelltu til að breyta stílum aðaltexta</a:t>
            </a:r>
          </a:p>
          <a:p>
            <a:pPr lvl="1" eaLnBrk="1" latinLnBrk="0" hangingPunct="1"/>
            <a:r>
              <a:rPr lang="is-IS" smtClean="0"/>
              <a:t>Annað stig</a:t>
            </a:r>
          </a:p>
          <a:p>
            <a:pPr lvl="2" eaLnBrk="1" latinLnBrk="0" hangingPunct="1"/>
            <a:r>
              <a:rPr lang="is-IS" smtClean="0"/>
              <a:t>Þriðja stig</a:t>
            </a:r>
          </a:p>
          <a:p>
            <a:pPr lvl="3" eaLnBrk="1" latinLnBrk="0" hangingPunct="1"/>
            <a:r>
              <a:rPr lang="is-IS" smtClean="0"/>
              <a:t>Fjórða stig</a:t>
            </a:r>
          </a:p>
          <a:p>
            <a:pPr lvl="4" eaLnBrk="1" latinLnBrk="0" hangingPunct="1"/>
            <a:r>
              <a:rPr lang="is-IS" smtClean="0"/>
              <a:t>Fimmta stig</a:t>
            </a:r>
            <a:endParaRPr kumimoji="0" lang="en-US"/>
          </a:p>
        </p:txBody>
      </p:sp>
      <p:sp>
        <p:nvSpPr>
          <p:cNvPr id="4" name="Dagsetningarstaðgengill 3"/>
          <p:cNvSpPr>
            <a:spLocks noGrp="1"/>
          </p:cNvSpPr>
          <p:nvPr>
            <p:ph type="dt" sz="half" idx="10"/>
          </p:nvPr>
        </p:nvSpPr>
        <p:spPr/>
        <p:txBody>
          <a:bodyPr/>
          <a:lstStyle/>
          <a:p>
            <a:fld id="{1D8BD707-D9CF-40AE-B4C6-C98DA3205C09}" type="datetimeFigureOut">
              <a:rPr lang="en-US" smtClean="0"/>
              <a:pPr/>
              <a:t>3/28/2011</a:t>
            </a:fld>
            <a:endParaRPr lang="en-US"/>
          </a:p>
        </p:txBody>
      </p:sp>
      <p:sp>
        <p:nvSpPr>
          <p:cNvPr id="5" name="Síðufótarstaðgengill 4"/>
          <p:cNvSpPr>
            <a:spLocks noGrp="1"/>
          </p:cNvSpPr>
          <p:nvPr>
            <p:ph type="ftr" sz="quarter" idx="11"/>
          </p:nvPr>
        </p:nvSpPr>
        <p:spPr/>
        <p:txBody>
          <a:bodyPr/>
          <a:lstStyle/>
          <a:p>
            <a:endParaRPr lang="en-US"/>
          </a:p>
        </p:txBody>
      </p:sp>
      <p:sp>
        <p:nvSpPr>
          <p:cNvPr id="6" name="Skyggnunúmersstaðgengill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ill og tafla">
    <p:spTree>
      <p:nvGrpSpPr>
        <p:cNvPr id="1" name=""/>
        <p:cNvGrpSpPr/>
        <p:nvPr/>
      </p:nvGrpSpPr>
      <p:grpSpPr>
        <a:xfrm>
          <a:off x="0" y="0"/>
          <a:ext cx="0" cy="0"/>
          <a:chOff x="0" y="0"/>
          <a:chExt cx="0" cy="0"/>
        </a:xfrm>
      </p:grpSpPr>
      <p:sp>
        <p:nvSpPr>
          <p:cNvPr id="2" name="Titill 1"/>
          <p:cNvSpPr>
            <a:spLocks noGrp="1"/>
          </p:cNvSpPr>
          <p:nvPr>
            <p:ph type="title"/>
          </p:nvPr>
        </p:nvSpPr>
        <p:spPr>
          <a:xfrm>
            <a:off x="301625" y="228600"/>
            <a:ext cx="8510588" cy="1325563"/>
          </a:xfrm>
        </p:spPr>
        <p:txBody>
          <a:bodyPr/>
          <a:lstStyle/>
          <a:p>
            <a:r>
              <a:rPr lang="is-IS" smtClean="0"/>
              <a:t>Smelltu til að breyta stíl aðaltitils</a:t>
            </a:r>
            <a:endParaRPr lang="is-IS"/>
          </a:p>
        </p:txBody>
      </p:sp>
      <p:sp>
        <p:nvSpPr>
          <p:cNvPr id="3" name="Töflustaðgengill 2"/>
          <p:cNvSpPr>
            <a:spLocks noGrp="1"/>
          </p:cNvSpPr>
          <p:nvPr>
            <p:ph type="tbl" idx="1"/>
          </p:nvPr>
        </p:nvSpPr>
        <p:spPr>
          <a:xfrm>
            <a:off x="301625" y="1676400"/>
            <a:ext cx="8540750" cy="4422775"/>
          </a:xfrm>
        </p:spPr>
        <p:txBody>
          <a:bodyPr/>
          <a:lstStyle/>
          <a:p>
            <a:endParaRPr lang="is-IS"/>
          </a:p>
        </p:txBody>
      </p:sp>
      <p:sp>
        <p:nvSpPr>
          <p:cNvPr id="4" name="Dagsetningarstaðgengill 3"/>
          <p:cNvSpPr>
            <a:spLocks noGrp="1"/>
          </p:cNvSpPr>
          <p:nvPr>
            <p:ph type="dt" sz="half" idx="10"/>
          </p:nvPr>
        </p:nvSpPr>
        <p:spPr>
          <a:xfrm>
            <a:off x="304800" y="6245225"/>
            <a:ext cx="2286000" cy="476250"/>
          </a:xfrm>
        </p:spPr>
        <p:txBody>
          <a:bodyPr/>
          <a:lstStyle>
            <a:lvl1pPr>
              <a:defRPr/>
            </a:lvl1pPr>
          </a:lstStyle>
          <a:p>
            <a:endParaRPr lang="en-US"/>
          </a:p>
        </p:txBody>
      </p:sp>
      <p:sp>
        <p:nvSpPr>
          <p:cNvPr id="5" name="Síðufótarstaðgengill 4"/>
          <p:cNvSpPr>
            <a:spLocks noGrp="1"/>
          </p:cNvSpPr>
          <p:nvPr>
            <p:ph type="ftr" sz="quarter" idx="11"/>
          </p:nvPr>
        </p:nvSpPr>
        <p:spPr>
          <a:xfrm>
            <a:off x="3124200" y="6245225"/>
            <a:ext cx="2895600" cy="476250"/>
          </a:xfrm>
        </p:spPr>
        <p:txBody>
          <a:bodyPr/>
          <a:lstStyle>
            <a:lvl1pPr>
              <a:defRPr/>
            </a:lvl1pPr>
          </a:lstStyle>
          <a:p>
            <a:endParaRPr lang="en-US"/>
          </a:p>
        </p:txBody>
      </p:sp>
      <p:sp>
        <p:nvSpPr>
          <p:cNvPr id="6" name="Skyggnunúmersstaðgengill 5"/>
          <p:cNvSpPr>
            <a:spLocks noGrp="1"/>
          </p:cNvSpPr>
          <p:nvPr>
            <p:ph type="sldNum" sz="quarter" idx="12"/>
          </p:nvPr>
        </p:nvSpPr>
        <p:spPr>
          <a:xfrm>
            <a:off x="6553200" y="6245225"/>
            <a:ext cx="2286000" cy="476250"/>
          </a:xfrm>
        </p:spPr>
        <p:txBody>
          <a:bodyPr/>
          <a:lstStyle>
            <a:lvl1pPr>
              <a:defRPr/>
            </a:lvl1pPr>
          </a:lstStyle>
          <a:p>
            <a:fld id="{C3401DFE-46A0-414B-9C51-97C7BA8EF154}"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ill og efni">
    <p:spTree>
      <p:nvGrpSpPr>
        <p:cNvPr id="1" name=""/>
        <p:cNvGrpSpPr/>
        <p:nvPr/>
      </p:nvGrpSpPr>
      <p:grpSpPr>
        <a:xfrm>
          <a:off x="0" y="0"/>
          <a:ext cx="0" cy="0"/>
          <a:chOff x="0" y="0"/>
          <a:chExt cx="0" cy="0"/>
        </a:xfrm>
      </p:grpSpPr>
      <p:sp>
        <p:nvSpPr>
          <p:cNvPr id="2" name="Titill 1"/>
          <p:cNvSpPr>
            <a:spLocks noGrp="1"/>
          </p:cNvSpPr>
          <p:nvPr>
            <p:ph type="title"/>
          </p:nvPr>
        </p:nvSpPr>
        <p:spPr/>
        <p:txBody>
          <a:bodyPr/>
          <a:lstStyle>
            <a:lvl1pPr algn="l">
              <a:defRPr/>
            </a:lvl1pPr>
          </a:lstStyle>
          <a:p>
            <a:r>
              <a:rPr kumimoji="0" lang="is-IS" smtClean="0"/>
              <a:t>Smelltu til að breyta stíl aðaltitils</a:t>
            </a:r>
            <a:endParaRPr kumimoji="0" lang="en-US"/>
          </a:p>
        </p:txBody>
      </p:sp>
      <p:sp>
        <p:nvSpPr>
          <p:cNvPr id="3" name="Staðgengill efnis 2"/>
          <p:cNvSpPr>
            <a:spLocks noGrp="1"/>
          </p:cNvSpPr>
          <p:nvPr>
            <p:ph idx="1"/>
          </p:nvPr>
        </p:nvSpPr>
        <p:spPr/>
        <p:txBody>
          <a:bodyPr/>
          <a:lstStyle/>
          <a:p>
            <a:pPr lvl="0" eaLnBrk="1" latinLnBrk="0" hangingPunct="1"/>
            <a:r>
              <a:rPr lang="is-IS" smtClean="0"/>
              <a:t>Smelltu til að breyta stílum aðaltexta</a:t>
            </a:r>
          </a:p>
          <a:p>
            <a:pPr lvl="1" eaLnBrk="1" latinLnBrk="0" hangingPunct="1"/>
            <a:r>
              <a:rPr lang="is-IS" smtClean="0"/>
              <a:t>Annað stig</a:t>
            </a:r>
          </a:p>
          <a:p>
            <a:pPr lvl="2" eaLnBrk="1" latinLnBrk="0" hangingPunct="1"/>
            <a:r>
              <a:rPr lang="is-IS" smtClean="0"/>
              <a:t>Þriðja stig</a:t>
            </a:r>
          </a:p>
          <a:p>
            <a:pPr lvl="3" eaLnBrk="1" latinLnBrk="0" hangingPunct="1"/>
            <a:r>
              <a:rPr lang="is-IS" smtClean="0"/>
              <a:t>Fjórða stig</a:t>
            </a:r>
          </a:p>
          <a:p>
            <a:pPr lvl="4" eaLnBrk="1" latinLnBrk="0" hangingPunct="1"/>
            <a:r>
              <a:rPr lang="is-IS" smtClean="0"/>
              <a:t>Fimmta stig</a:t>
            </a:r>
            <a:endParaRPr kumimoji="0" lang="en-US"/>
          </a:p>
        </p:txBody>
      </p:sp>
      <p:sp>
        <p:nvSpPr>
          <p:cNvPr id="4" name="Dagsetningarstaðgengill 3"/>
          <p:cNvSpPr>
            <a:spLocks noGrp="1"/>
          </p:cNvSpPr>
          <p:nvPr>
            <p:ph type="dt" sz="half" idx="10"/>
          </p:nvPr>
        </p:nvSpPr>
        <p:spPr/>
        <p:txBody>
          <a:bodyPr/>
          <a:lstStyle/>
          <a:p>
            <a:fld id="{1D8BD707-D9CF-40AE-B4C6-C98DA3205C09}" type="datetimeFigureOut">
              <a:rPr lang="en-US" smtClean="0"/>
              <a:pPr/>
              <a:t>3/28/2011</a:t>
            </a:fld>
            <a:endParaRPr lang="en-US"/>
          </a:p>
        </p:txBody>
      </p:sp>
      <p:sp>
        <p:nvSpPr>
          <p:cNvPr id="5" name="Síðufótarstaðgengill 4"/>
          <p:cNvSpPr>
            <a:spLocks noGrp="1"/>
          </p:cNvSpPr>
          <p:nvPr>
            <p:ph type="ftr" sz="quarter" idx="11"/>
          </p:nvPr>
        </p:nvSpPr>
        <p:spPr/>
        <p:txBody>
          <a:bodyPr/>
          <a:lstStyle/>
          <a:p>
            <a:endParaRPr lang="en-US"/>
          </a:p>
        </p:txBody>
      </p:sp>
      <p:sp>
        <p:nvSpPr>
          <p:cNvPr id="6" name="Skyggnunúmersstaðgengill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Kaflafyrirsögn">
    <p:bg>
      <p:bgRef idx="1002">
        <a:schemeClr val="bg2"/>
      </p:bgRef>
    </p:bg>
    <p:spTree>
      <p:nvGrpSpPr>
        <p:cNvPr id="1" name=""/>
        <p:cNvGrpSpPr/>
        <p:nvPr/>
      </p:nvGrpSpPr>
      <p:grpSpPr>
        <a:xfrm>
          <a:off x="0" y="0"/>
          <a:ext cx="0" cy="0"/>
          <a:chOff x="0" y="0"/>
          <a:chExt cx="0" cy="0"/>
        </a:xfrm>
      </p:grpSpPr>
      <p:sp>
        <p:nvSpPr>
          <p:cNvPr id="7" name="Fríhendis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íhendis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ill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is-IS" smtClean="0"/>
              <a:t>Smelltu til að breyta stíl aðaltitils</a:t>
            </a:r>
            <a:endParaRPr kumimoji="0" lang="en-US"/>
          </a:p>
        </p:txBody>
      </p:sp>
      <p:sp>
        <p:nvSpPr>
          <p:cNvPr id="3" name="Textastaðgengill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is-IS" smtClean="0"/>
              <a:t>Smelltu til að breyta stílum aðaltexta</a:t>
            </a:r>
          </a:p>
        </p:txBody>
      </p:sp>
      <p:sp>
        <p:nvSpPr>
          <p:cNvPr id="4" name="Dagsetningarstaðgengill 3"/>
          <p:cNvSpPr>
            <a:spLocks noGrp="1"/>
          </p:cNvSpPr>
          <p:nvPr>
            <p:ph type="dt" sz="half" idx="10"/>
          </p:nvPr>
        </p:nvSpPr>
        <p:spPr/>
        <p:txBody>
          <a:bodyPr/>
          <a:lstStyle/>
          <a:p>
            <a:fld id="{1D8BD707-D9CF-40AE-B4C6-C98DA3205C09}" type="datetimeFigureOut">
              <a:rPr lang="en-US" smtClean="0"/>
              <a:pPr/>
              <a:t>3/28/2011</a:t>
            </a:fld>
            <a:endParaRPr lang="en-US"/>
          </a:p>
        </p:txBody>
      </p:sp>
      <p:sp>
        <p:nvSpPr>
          <p:cNvPr id="5" name="Síðufótarstaðgengill 4"/>
          <p:cNvSpPr>
            <a:spLocks noGrp="1"/>
          </p:cNvSpPr>
          <p:nvPr>
            <p:ph type="ftr" sz="quarter" idx="11"/>
          </p:nvPr>
        </p:nvSpPr>
        <p:spPr/>
        <p:txBody>
          <a:bodyPr/>
          <a:lstStyle/>
          <a:p>
            <a:endParaRPr lang="en-US"/>
          </a:p>
        </p:txBody>
      </p:sp>
      <p:sp>
        <p:nvSpPr>
          <p:cNvPr id="6" name="Skyggnunúmersstaðgengill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ö efnisatriði">
    <p:spTree>
      <p:nvGrpSpPr>
        <p:cNvPr id="1" name=""/>
        <p:cNvGrpSpPr/>
        <p:nvPr/>
      </p:nvGrpSpPr>
      <p:grpSpPr>
        <a:xfrm>
          <a:off x="0" y="0"/>
          <a:ext cx="0" cy="0"/>
          <a:chOff x="0" y="0"/>
          <a:chExt cx="0" cy="0"/>
        </a:xfrm>
      </p:grpSpPr>
      <p:sp>
        <p:nvSpPr>
          <p:cNvPr id="2" name="Titill 1"/>
          <p:cNvSpPr>
            <a:spLocks noGrp="1"/>
          </p:cNvSpPr>
          <p:nvPr>
            <p:ph type="title"/>
          </p:nvPr>
        </p:nvSpPr>
        <p:spPr>
          <a:xfrm>
            <a:off x="457200" y="274638"/>
            <a:ext cx="7467600" cy="1143000"/>
          </a:xfrm>
        </p:spPr>
        <p:txBody>
          <a:bodyPr/>
          <a:lstStyle/>
          <a:p>
            <a:r>
              <a:rPr kumimoji="0" lang="is-IS" smtClean="0"/>
              <a:t>Smelltu til að breyta stíl aðaltitils</a:t>
            </a:r>
            <a:endParaRPr kumimoji="0" lang="en-US"/>
          </a:p>
        </p:txBody>
      </p:sp>
      <p:sp>
        <p:nvSpPr>
          <p:cNvPr id="3" name="Staðgengill efnis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is-IS" smtClean="0"/>
              <a:t>Smelltu til að breyta stílum aðaltexta</a:t>
            </a:r>
          </a:p>
          <a:p>
            <a:pPr lvl="1" eaLnBrk="1" latinLnBrk="0" hangingPunct="1"/>
            <a:r>
              <a:rPr lang="is-IS" smtClean="0"/>
              <a:t>Annað stig</a:t>
            </a:r>
          </a:p>
          <a:p>
            <a:pPr lvl="2" eaLnBrk="1" latinLnBrk="0" hangingPunct="1"/>
            <a:r>
              <a:rPr lang="is-IS" smtClean="0"/>
              <a:t>Þriðja stig</a:t>
            </a:r>
          </a:p>
          <a:p>
            <a:pPr lvl="3" eaLnBrk="1" latinLnBrk="0" hangingPunct="1"/>
            <a:r>
              <a:rPr lang="is-IS" smtClean="0"/>
              <a:t>Fjórða stig</a:t>
            </a:r>
          </a:p>
          <a:p>
            <a:pPr lvl="4" eaLnBrk="1" latinLnBrk="0" hangingPunct="1"/>
            <a:r>
              <a:rPr lang="is-IS" smtClean="0"/>
              <a:t>Fimmta stig</a:t>
            </a:r>
            <a:endParaRPr kumimoji="0" lang="en-US"/>
          </a:p>
        </p:txBody>
      </p:sp>
      <p:sp>
        <p:nvSpPr>
          <p:cNvPr id="4" name="Staðgengill efnis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is-IS" smtClean="0"/>
              <a:t>Smelltu til að breyta stílum aðaltexta</a:t>
            </a:r>
          </a:p>
          <a:p>
            <a:pPr lvl="1" eaLnBrk="1" latinLnBrk="0" hangingPunct="1"/>
            <a:r>
              <a:rPr lang="is-IS" smtClean="0"/>
              <a:t>Annað stig</a:t>
            </a:r>
          </a:p>
          <a:p>
            <a:pPr lvl="2" eaLnBrk="1" latinLnBrk="0" hangingPunct="1"/>
            <a:r>
              <a:rPr lang="is-IS" smtClean="0"/>
              <a:t>Þriðja stig</a:t>
            </a:r>
          </a:p>
          <a:p>
            <a:pPr lvl="3" eaLnBrk="1" latinLnBrk="0" hangingPunct="1"/>
            <a:r>
              <a:rPr lang="is-IS" smtClean="0"/>
              <a:t>Fjórða stig</a:t>
            </a:r>
          </a:p>
          <a:p>
            <a:pPr lvl="4" eaLnBrk="1" latinLnBrk="0" hangingPunct="1"/>
            <a:r>
              <a:rPr lang="is-IS" smtClean="0"/>
              <a:t>Fimmta stig</a:t>
            </a:r>
            <a:endParaRPr kumimoji="0" lang="en-US"/>
          </a:p>
        </p:txBody>
      </p:sp>
      <p:sp>
        <p:nvSpPr>
          <p:cNvPr id="5" name="Dagsetningarstaðgengill 4"/>
          <p:cNvSpPr>
            <a:spLocks noGrp="1"/>
          </p:cNvSpPr>
          <p:nvPr>
            <p:ph type="dt" sz="half" idx="10"/>
          </p:nvPr>
        </p:nvSpPr>
        <p:spPr/>
        <p:txBody>
          <a:bodyPr/>
          <a:lstStyle/>
          <a:p>
            <a:fld id="{1D8BD707-D9CF-40AE-B4C6-C98DA3205C09}" type="datetimeFigureOut">
              <a:rPr lang="en-US" smtClean="0"/>
              <a:pPr/>
              <a:t>3/28/2011</a:t>
            </a:fld>
            <a:endParaRPr lang="en-US"/>
          </a:p>
        </p:txBody>
      </p:sp>
      <p:sp>
        <p:nvSpPr>
          <p:cNvPr id="6" name="Síðufótarstaðgengill 5"/>
          <p:cNvSpPr>
            <a:spLocks noGrp="1"/>
          </p:cNvSpPr>
          <p:nvPr>
            <p:ph type="ftr" sz="quarter" idx="11"/>
          </p:nvPr>
        </p:nvSpPr>
        <p:spPr/>
        <p:txBody>
          <a:bodyPr/>
          <a:lstStyle/>
          <a:p>
            <a:endParaRPr lang="en-US"/>
          </a:p>
        </p:txBody>
      </p:sp>
      <p:sp>
        <p:nvSpPr>
          <p:cNvPr id="7" name="Skyggnunúmersstaðgengill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Samanburður">
    <p:spTree>
      <p:nvGrpSpPr>
        <p:cNvPr id="1" name=""/>
        <p:cNvGrpSpPr/>
        <p:nvPr/>
      </p:nvGrpSpPr>
      <p:grpSpPr>
        <a:xfrm>
          <a:off x="0" y="0"/>
          <a:ext cx="0" cy="0"/>
          <a:chOff x="0" y="0"/>
          <a:chExt cx="0" cy="0"/>
        </a:xfrm>
      </p:grpSpPr>
      <p:sp>
        <p:nvSpPr>
          <p:cNvPr id="2" name="Titill 1"/>
          <p:cNvSpPr>
            <a:spLocks noGrp="1"/>
          </p:cNvSpPr>
          <p:nvPr>
            <p:ph type="title"/>
          </p:nvPr>
        </p:nvSpPr>
        <p:spPr>
          <a:xfrm>
            <a:off x="457200" y="273050"/>
            <a:ext cx="8229600" cy="1143000"/>
          </a:xfrm>
        </p:spPr>
        <p:txBody>
          <a:bodyPr anchor="ctr"/>
          <a:lstStyle>
            <a:lvl1pPr>
              <a:defRPr/>
            </a:lvl1pPr>
          </a:lstStyle>
          <a:p>
            <a:r>
              <a:rPr kumimoji="0" lang="is-IS" smtClean="0"/>
              <a:t>Smelltu til að breyta stíl aðaltitils</a:t>
            </a:r>
            <a:endParaRPr kumimoji="0" lang="en-US"/>
          </a:p>
        </p:txBody>
      </p:sp>
      <p:sp>
        <p:nvSpPr>
          <p:cNvPr id="3" name="Textastaðgengill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is-IS" smtClean="0"/>
              <a:t>Smelltu til að breyta stílum aðaltexta</a:t>
            </a:r>
          </a:p>
        </p:txBody>
      </p:sp>
      <p:sp>
        <p:nvSpPr>
          <p:cNvPr id="4" name="Textastaðgengill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is-IS" smtClean="0"/>
              <a:t>Smelltu til að breyta stílum aðaltexta</a:t>
            </a:r>
          </a:p>
        </p:txBody>
      </p:sp>
      <p:sp>
        <p:nvSpPr>
          <p:cNvPr id="5" name="Staðgengill efnis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is-IS" smtClean="0"/>
              <a:t>Smelltu til að breyta stílum aðaltexta</a:t>
            </a:r>
          </a:p>
          <a:p>
            <a:pPr lvl="1" eaLnBrk="1" latinLnBrk="0" hangingPunct="1"/>
            <a:r>
              <a:rPr lang="is-IS" smtClean="0"/>
              <a:t>Annað stig</a:t>
            </a:r>
          </a:p>
          <a:p>
            <a:pPr lvl="2" eaLnBrk="1" latinLnBrk="0" hangingPunct="1"/>
            <a:r>
              <a:rPr lang="is-IS" smtClean="0"/>
              <a:t>Þriðja stig</a:t>
            </a:r>
          </a:p>
          <a:p>
            <a:pPr lvl="3" eaLnBrk="1" latinLnBrk="0" hangingPunct="1"/>
            <a:r>
              <a:rPr lang="is-IS" smtClean="0"/>
              <a:t>Fjórða stig</a:t>
            </a:r>
          </a:p>
          <a:p>
            <a:pPr lvl="4" eaLnBrk="1" latinLnBrk="0" hangingPunct="1"/>
            <a:r>
              <a:rPr lang="is-IS" smtClean="0"/>
              <a:t>Fimmta stig</a:t>
            </a:r>
            <a:endParaRPr kumimoji="0" lang="en-US"/>
          </a:p>
        </p:txBody>
      </p:sp>
      <p:sp>
        <p:nvSpPr>
          <p:cNvPr id="6" name="Staðgengill efnis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is-IS" smtClean="0"/>
              <a:t>Smelltu til að breyta stílum aðaltexta</a:t>
            </a:r>
          </a:p>
          <a:p>
            <a:pPr lvl="1" eaLnBrk="1" latinLnBrk="0" hangingPunct="1"/>
            <a:r>
              <a:rPr lang="is-IS" smtClean="0"/>
              <a:t>Annað stig</a:t>
            </a:r>
          </a:p>
          <a:p>
            <a:pPr lvl="2" eaLnBrk="1" latinLnBrk="0" hangingPunct="1"/>
            <a:r>
              <a:rPr lang="is-IS" smtClean="0"/>
              <a:t>Þriðja stig</a:t>
            </a:r>
          </a:p>
          <a:p>
            <a:pPr lvl="3" eaLnBrk="1" latinLnBrk="0" hangingPunct="1"/>
            <a:r>
              <a:rPr lang="is-IS" smtClean="0"/>
              <a:t>Fjórða stig</a:t>
            </a:r>
          </a:p>
          <a:p>
            <a:pPr lvl="4" eaLnBrk="1" latinLnBrk="0" hangingPunct="1"/>
            <a:r>
              <a:rPr lang="is-IS" smtClean="0"/>
              <a:t>Fimmta stig</a:t>
            </a:r>
            <a:endParaRPr kumimoji="0" lang="en-US"/>
          </a:p>
        </p:txBody>
      </p:sp>
      <p:sp>
        <p:nvSpPr>
          <p:cNvPr id="7" name="Dagsetningarstaðgengill 6"/>
          <p:cNvSpPr>
            <a:spLocks noGrp="1"/>
          </p:cNvSpPr>
          <p:nvPr>
            <p:ph type="dt" sz="half" idx="10"/>
          </p:nvPr>
        </p:nvSpPr>
        <p:spPr/>
        <p:txBody>
          <a:bodyPr/>
          <a:lstStyle/>
          <a:p>
            <a:fld id="{1D8BD707-D9CF-40AE-B4C6-C98DA3205C09}" type="datetimeFigureOut">
              <a:rPr lang="en-US" smtClean="0"/>
              <a:pPr/>
              <a:t>3/28/2011</a:t>
            </a:fld>
            <a:endParaRPr lang="en-US"/>
          </a:p>
        </p:txBody>
      </p:sp>
      <p:sp>
        <p:nvSpPr>
          <p:cNvPr id="8" name="Síðufótarstaðgengill 7"/>
          <p:cNvSpPr>
            <a:spLocks noGrp="1"/>
          </p:cNvSpPr>
          <p:nvPr>
            <p:ph type="ftr" sz="quarter" idx="11"/>
          </p:nvPr>
        </p:nvSpPr>
        <p:spPr/>
        <p:txBody>
          <a:bodyPr/>
          <a:lstStyle/>
          <a:p>
            <a:endParaRPr lang="en-US"/>
          </a:p>
        </p:txBody>
      </p:sp>
      <p:sp>
        <p:nvSpPr>
          <p:cNvPr id="9" name="Skyggnunúmersstaðgengill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ðeins titill">
    <p:spTree>
      <p:nvGrpSpPr>
        <p:cNvPr id="1" name=""/>
        <p:cNvGrpSpPr/>
        <p:nvPr/>
      </p:nvGrpSpPr>
      <p:grpSpPr>
        <a:xfrm>
          <a:off x="0" y="0"/>
          <a:ext cx="0" cy="0"/>
          <a:chOff x="0" y="0"/>
          <a:chExt cx="0" cy="0"/>
        </a:xfrm>
      </p:grpSpPr>
      <p:sp>
        <p:nvSpPr>
          <p:cNvPr id="2" name="Titill 1"/>
          <p:cNvSpPr>
            <a:spLocks noGrp="1"/>
          </p:cNvSpPr>
          <p:nvPr>
            <p:ph type="title"/>
          </p:nvPr>
        </p:nvSpPr>
        <p:spPr>
          <a:xfrm>
            <a:off x="457200" y="274320"/>
            <a:ext cx="7470648" cy="1143000"/>
          </a:xfrm>
        </p:spPr>
        <p:txBody>
          <a:bodyPr anchor="ctr"/>
          <a:lstStyle>
            <a:lvl1pPr algn="l">
              <a:defRPr sz="4600"/>
            </a:lvl1pPr>
          </a:lstStyle>
          <a:p>
            <a:r>
              <a:rPr kumimoji="0" lang="is-IS" smtClean="0"/>
              <a:t>Smelltu til að breyta stíl aðaltitils</a:t>
            </a:r>
            <a:endParaRPr kumimoji="0" lang="en-US"/>
          </a:p>
        </p:txBody>
      </p:sp>
      <p:sp>
        <p:nvSpPr>
          <p:cNvPr id="7" name="Dagsetningarstaðgengill 6"/>
          <p:cNvSpPr>
            <a:spLocks noGrp="1"/>
          </p:cNvSpPr>
          <p:nvPr>
            <p:ph type="dt" sz="half" idx="10"/>
          </p:nvPr>
        </p:nvSpPr>
        <p:spPr/>
        <p:txBody>
          <a:bodyPr/>
          <a:lstStyle/>
          <a:p>
            <a:fld id="{1D8BD707-D9CF-40AE-B4C6-C98DA3205C09}" type="datetimeFigureOut">
              <a:rPr lang="en-US" smtClean="0"/>
              <a:pPr/>
              <a:t>3/28/2011</a:t>
            </a:fld>
            <a:endParaRPr lang="en-US"/>
          </a:p>
        </p:txBody>
      </p:sp>
      <p:sp>
        <p:nvSpPr>
          <p:cNvPr id="8" name="Skyggnunúmersstaðgengill 7"/>
          <p:cNvSpPr>
            <a:spLocks noGrp="1"/>
          </p:cNvSpPr>
          <p:nvPr>
            <p:ph type="sldNum" sz="quarter" idx="11"/>
          </p:nvPr>
        </p:nvSpPr>
        <p:spPr/>
        <p:txBody>
          <a:bodyPr/>
          <a:lstStyle/>
          <a:p>
            <a:fld id="{B6F15528-21DE-4FAA-801E-634DDDAF4B2B}" type="slidenum">
              <a:rPr lang="en-US" smtClean="0"/>
              <a:pPr/>
              <a:t>‹#›</a:t>
            </a:fld>
            <a:endParaRPr lang="en-US"/>
          </a:p>
        </p:txBody>
      </p:sp>
      <p:sp>
        <p:nvSpPr>
          <p:cNvPr id="9" name="Síðufótarstaðgengill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Autt">
    <p:spTree>
      <p:nvGrpSpPr>
        <p:cNvPr id="1" name=""/>
        <p:cNvGrpSpPr/>
        <p:nvPr/>
      </p:nvGrpSpPr>
      <p:grpSpPr>
        <a:xfrm>
          <a:off x="0" y="0"/>
          <a:ext cx="0" cy="0"/>
          <a:chOff x="0" y="0"/>
          <a:chExt cx="0" cy="0"/>
        </a:xfrm>
      </p:grpSpPr>
      <p:sp>
        <p:nvSpPr>
          <p:cNvPr id="2" name="Dagsetningarstaðgengill 1"/>
          <p:cNvSpPr>
            <a:spLocks noGrp="1"/>
          </p:cNvSpPr>
          <p:nvPr>
            <p:ph type="dt" sz="half" idx="10"/>
          </p:nvPr>
        </p:nvSpPr>
        <p:spPr/>
        <p:txBody>
          <a:bodyPr/>
          <a:lstStyle/>
          <a:p>
            <a:fld id="{1D8BD707-D9CF-40AE-B4C6-C98DA3205C09}" type="datetimeFigureOut">
              <a:rPr lang="en-US" smtClean="0"/>
              <a:pPr/>
              <a:t>3/28/2011</a:t>
            </a:fld>
            <a:endParaRPr lang="en-US"/>
          </a:p>
        </p:txBody>
      </p:sp>
      <p:sp>
        <p:nvSpPr>
          <p:cNvPr id="3" name="Síðufótarstaðgengill 2"/>
          <p:cNvSpPr>
            <a:spLocks noGrp="1"/>
          </p:cNvSpPr>
          <p:nvPr>
            <p:ph type="ftr" sz="quarter" idx="11"/>
          </p:nvPr>
        </p:nvSpPr>
        <p:spPr/>
        <p:txBody>
          <a:bodyPr/>
          <a:lstStyle/>
          <a:p>
            <a:endParaRPr lang="en-US"/>
          </a:p>
        </p:txBody>
      </p:sp>
      <p:sp>
        <p:nvSpPr>
          <p:cNvPr id="4" name="Skyggnunúmersstaðgengill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Efni með skýringartexta">
    <p:spTree>
      <p:nvGrpSpPr>
        <p:cNvPr id="1" name=""/>
        <p:cNvGrpSpPr/>
        <p:nvPr/>
      </p:nvGrpSpPr>
      <p:grpSpPr>
        <a:xfrm>
          <a:off x="0" y="0"/>
          <a:ext cx="0" cy="0"/>
          <a:chOff x="0" y="0"/>
          <a:chExt cx="0" cy="0"/>
        </a:xfrm>
      </p:grpSpPr>
      <p:sp>
        <p:nvSpPr>
          <p:cNvPr id="2" name="Titill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is-IS" smtClean="0"/>
              <a:t>Smelltu til að breyta stíl aðaltitils</a:t>
            </a:r>
            <a:endParaRPr kumimoji="0" lang="en-US"/>
          </a:p>
        </p:txBody>
      </p:sp>
      <p:sp>
        <p:nvSpPr>
          <p:cNvPr id="3" name="Textastaðgengill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is-IS" smtClean="0"/>
              <a:t>Smelltu til að breyta stílum aðaltexta</a:t>
            </a:r>
          </a:p>
        </p:txBody>
      </p:sp>
      <p:sp>
        <p:nvSpPr>
          <p:cNvPr id="4" name="Staðgengill efnis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is-IS" smtClean="0"/>
              <a:t>Smelltu til að breyta stílum aðaltexta</a:t>
            </a:r>
          </a:p>
          <a:p>
            <a:pPr lvl="1" eaLnBrk="1" latinLnBrk="0" hangingPunct="1"/>
            <a:r>
              <a:rPr lang="is-IS" smtClean="0"/>
              <a:t>Annað stig</a:t>
            </a:r>
          </a:p>
          <a:p>
            <a:pPr lvl="2" eaLnBrk="1" latinLnBrk="0" hangingPunct="1"/>
            <a:r>
              <a:rPr lang="is-IS" smtClean="0"/>
              <a:t>Þriðja stig</a:t>
            </a:r>
          </a:p>
          <a:p>
            <a:pPr lvl="3" eaLnBrk="1" latinLnBrk="0" hangingPunct="1"/>
            <a:r>
              <a:rPr lang="is-IS" smtClean="0"/>
              <a:t>Fjórða stig</a:t>
            </a:r>
          </a:p>
          <a:p>
            <a:pPr lvl="4" eaLnBrk="1" latinLnBrk="0" hangingPunct="1"/>
            <a:r>
              <a:rPr lang="is-IS" smtClean="0"/>
              <a:t>Fimmta stig</a:t>
            </a:r>
            <a:endParaRPr kumimoji="0" lang="en-US"/>
          </a:p>
        </p:txBody>
      </p:sp>
      <p:sp>
        <p:nvSpPr>
          <p:cNvPr id="5" name="Dagsetningarstaðgengill 4"/>
          <p:cNvSpPr>
            <a:spLocks noGrp="1"/>
          </p:cNvSpPr>
          <p:nvPr>
            <p:ph type="dt" sz="half" idx="10"/>
          </p:nvPr>
        </p:nvSpPr>
        <p:spPr/>
        <p:txBody>
          <a:bodyPr/>
          <a:lstStyle/>
          <a:p>
            <a:fld id="{1D8BD707-D9CF-40AE-B4C6-C98DA3205C09}" type="datetimeFigureOut">
              <a:rPr lang="en-US" smtClean="0"/>
              <a:pPr/>
              <a:t>3/28/2011</a:t>
            </a:fld>
            <a:endParaRPr lang="en-US"/>
          </a:p>
        </p:txBody>
      </p:sp>
      <p:sp>
        <p:nvSpPr>
          <p:cNvPr id="6" name="Síðufótarstaðgengill 5"/>
          <p:cNvSpPr>
            <a:spLocks noGrp="1"/>
          </p:cNvSpPr>
          <p:nvPr>
            <p:ph type="ftr" sz="quarter" idx="11"/>
          </p:nvPr>
        </p:nvSpPr>
        <p:spPr/>
        <p:txBody>
          <a:bodyPr/>
          <a:lstStyle/>
          <a:p>
            <a:endParaRPr lang="en-US"/>
          </a:p>
        </p:txBody>
      </p:sp>
      <p:sp>
        <p:nvSpPr>
          <p:cNvPr id="7" name="Skyggnunúmersstaðgengill 6"/>
          <p:cNvSpPr>
            <a:spLocks noGrp="1"/>
          </p:cNvSpPr>
          <p:nvPr>
            <p:ph type="sldNum" sz="quarter" idx="12"/>
          </p:nvPr>
        </p:nvSpPr>
        <p:spPr>
          <a:xfrm>
            <a:off x="8156448" y="6422064"/>
            <a:ext cx="762000" cy="365125"/>
          </a:xfrm>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Mynd með skýringartexta">
    <p:spTree>
      <p:nvGrpSpPr>
        <p:cNvPr id="1" name=""/>
        <p:cNvGrpSpPr/>
        <p:nvPr/>
      </p:nvGrpSpPr>
      <p:grpSpPr>
        <a:xfrm>
          <a:off x="0" y="0"/>
          <a:ext cx="0" cy="0"/>
          <a:chOff x="0" y="0"/>
          <a:chExt cx="0" cy="0"/>
        </a:xfrm>
      </p:grpSpPr>
      <p:sp>
        <p:nvSpPr>
          <p:cNvPr id="2" name="Titill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is-IS" smtClean="0"/>
              <a:t>Smelltu til að breyta stíl aðaltitils</a:t>
            </a:r>
            <a:endParaRPr kumimoji="0" lang="en-US"/>
          </a:p>
        </p:txBody>
      </p:sp>
      <p:sp>
        <p:nvSpPr>
          <p:cNvPr id="3" name="Myndastaðgengill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is-IS" smtClean="0"/>
              <a:t>Smelltu á tákn til að bæta við mynd</a:t>
            </a:r>
            <a:endParaRPr kumimoji="0" lang="en-US" dirty="0"/>
          </a:p>
        </p:txBody>
      </p:sp>
      <p:sp>
        <p:nvSpPr>
          <p:cNvPr id="4" name="Textastaðgengill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is-IS" smtClean="0"/>
              <a:t>Smelltu til að breyta stílum aðaltexta</a:t>
            </a:r>
          </a:p>
        </p:txBody>
      </p:sp>
      <p:sp>
        <p:nvSpPr>
          <p:cNvPr id="5" name="Dagsetningarstaðgengill 4"/>
          <p:cNvSpPr>
            <a:spLocks noGrp="1"/>
          </p:cNvSpPr>
          <p:nvPr>
            <p:ph type="dt" sz="half" idx="10"/>
          </p:nvPr>
        </p:nvSpPr>
        <p:spPr>
          <a:xfrm>
            <a:off x="457200" y="6422064"/>
            <a:ext cx="2133600" cy="365125"/>
          </a:xfrm>
        </p:spPr>
        <p:txBody>
          <a:bodyPr/>
          <a:lstStyle/>
          <a:p>
            <a:fld id="{1D8BD707-D9CF-40AE-B4C6-C98DA3205C09}" type="datetimeFigureOut">
              <a:rPr lang="en-US" smtClean="0"/>
              <a:pPr/>
              <a:t>3/28/2011</a:t>
            </a:fld>
            <a:endParaRPr lang="en-US"/>
          </a:p>
        </p:txBody>
      </p:sp>
      <p:sp>
        <p:nvSpPr>
          <p:cNvPr id="6" name="Síðufótarstaðgengill 5"/>
          <p:cNvSpPr>
            <a:spLocks noGrp="1"/>
          </p:cNvSpPr>
          <p:nvPr>
            <p:ph type="ftr" sz="quarter" idx="11"/>
          </p:nvPr>
        </p:nvSpPr>
        <p:spPr/>
        <p:txBody>
          <a:bodyPr/>
          <a:lstStyle/>
          <a:p>
            <a:endParaRPr lang="en-US"/>
          </a:p>
        </p:txBody>
      </p:sp>
      <p:sp>
        <p:nvSpPr>
          <p:cNvPr id="7" name="Skyggnunúmersstaðgengill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íhendis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íhendis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ilsstaðgengill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is-IS" smtClean="0"/>
              <a:t>Smelltu til að breyta stíl aðaltitils</a:t>
            </a:r>
            <a:endParaRPr kumimoji="0" lang="en-US"/>
          </a:p>
        </p:txBody>
      </p:sp>
      <p:sp>
        <p:nvSpPr>
          <p:cNvPr id="30" name="Textastaðgengill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is-IS" smtClean="0"/>
              <a:t>Smelltu til að breyta stílum aðaltexta</a:t>
            </a:r>
          </a:p>
          <a:p>
            <a:pPr lvl="1" eaLnBrk="1" latinLnBrk="0" hangingPunct="1"/>
            <a:r>
              <a:rPr kumimoji="0" lang="is-IS" smtClean="0"/>
              <a:t>Annað stig</a:t>
            </a:r>
          </a:p>
          <a:p>
            <a:pPr lvl="2" eaLnBrk="1" latinLnBrk="0" hangingPunct="1"/>
            <a:r>
              <a:rPr kumimoji="0" lang="is-IS" smtClean="0"/>
              <a:t>Þriðja stig</a:t>
            </a:r>
          </a:p>
          <a:p>
            <a:pPr lvl="3" eaLnBrk="1" latinLnBrk="0" hangingPunct="1"/>
            <a:r>
              <a:rPr kumimoji="0" lang="is-IS" smtClean="0"/>
              <a:t>Fjórða stig</a:t>
            </a:r>
          </a:p>
          <a:p>
            <a:pPr lvl="4" eaLnBrk="1" latinLnBrk="0" hangingPunct="1"/>
            <a:r>
              <a:rPr kumimoji="0" lang="is-IS" smtClean="0"/>
              <a:t>Fimmta stig</a:t>
            </a:r>
            <a:endParaRPr kumimoji="0" lang="en-US"/>
          </a:p>
        </p:txBody>
      </p:sp>
      <p:sp>
        <p:nvSpPr>
          <p:cNvPr id="10" name="Dagsetningarstaðgengill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1D8BD707-D9CF-40AE-B4C6-C98DA3205C09}" type="datetimeFigureOut">
              <a:rPr lang="en-US" smtClean="0"/>
              <a:pPr/>
              <a:t>3/28/2011</a:t>
            </a:fld>
            <a:endParaRPr lang="en-US"/>
          </a:p>
        </p:txBody>
      </p:sp>
      <p:sp>
        <p:nvSpPr>
          <p:cNvPr id="22" name="Síðufótarstaðgengill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Skyggnunúmersstaðgengill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725" r:id="rId1"/>
    <p:sldLayoutId id="2147483726" r:id="rId2"/>
    <p:sldLayoutId id="2147483727" r:id="rId3"/>
    <p:sldLayoutId id="2147483728" r:id="rId4"/>
    <p:sldLayoutId id="2147483729" r:id="rId5"/>
    <p:sldLayoutId id="2147483730" r:id="rId6"/>
    <p:sldLayoutId id="2147483731" r:id="rId7"/>
    <p:sldLayoutId id="2147483732" r:id="rId8"/>
    <p:sldLayoutId id="2147483733" r:id="rId9"/>
    <p:sldLayoutId id="2147483734" r:id="rId10"/>
    <p:sldLayoutId id="2147483735" r:id="rId11"/>
    <p:sldLayoutId id="2147483736" r:id="rId12"/>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ill 1"/>
          <p:cNvSpPr>
            <a:spLocks noGrp="1"/>
          </p:cNvSpPr>
          <p:nvPr>
            <p:ph type="ctrTitle"/>
          </p:nvPr>
        </p:nvSpPr>
        <p:spPr/>
        <p:txBody>
          <a:bodyPr>
            <a:normAutofit/>
          </a:bodyPr>
          <a:lstStyle/>
          <a:p>
            <a:pPr algn="ctr"/>
            <a:r>
              <a:rPr lang="is-IS" smtClean="0"/>
              <a:t>ÍSLENSK HÚSNÆÐISSTEFNA Í SÖGULEGU SAMHENGI</a:t>
            </a:r>
            <a:endParaRPr lang="is-IS"/>
          </a:p>
        </p:txBody>
      </p:sp>
      <p:sp>
        <p:nvSpPr>
          <p:cNvPr id="3" name="Undirtitill 2"/>
          <p:cNvSpPr>
            <a:spLocks noGrp="1"/>
          </p:cNvSpPr>
          <p:nvPr>
            <p:ph type="subTitle" idx="1"/>
          </p:nvPr>
        </p:nvSpPr>
        <p:spPr/>
        <p:txBody>
          <a:bodyPr/>
          <a:lstStyle/>
          <a:p>
            <a:r>
              <a:rPr lang="is-IS" smtClean="0"/>
              <a:t>Jón Rúnar Sveinsson</a:t>
            </a:r>
          </a:p>
          <a:p>
            <a:r>
              <a:rPr lang="is-IS" smtClean="0"/>
              <a:t>félagsfræðingur</a:t>
            </a:r>
          </a:p>
          <a:p>
            <a:r>
              <a:rPr lang="is-IS" smtClean="0"/>
              <a:t>ReykjavíkurAkademíunni</a:t>
            </a:r>
          </a:p>
          <a:p>
            <a:endParaRPr lang="is-IS" smtClean="0"/>
          </a:p>
          <a:p>
            <a:endParaRPr lang="is-I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Rot="1" noChangeArrowheads="1"/>
          </p:cNvSpPr>
          <p:nvPr>
            <p:ph type="title"/>
          </p:nvPr>
        </p:nvSpPr>
        <p:spPr/>
        <p:txBody>
          <a:bodyPr/>
          <a:lstStyle/>
          <a:p>
            <a:r>
              <a:rPr lang="is-IS"/>
              <a:t>Uppbyggingarskeiðið</a:t>
            </a:r>
            <a:endParaRPr lang="en-US"/>
          </a:p>
        </p:txBody>
      </p:sp>
      <p:sp>
        <p:nvSpPr>
          <p:cNvPr id="19459" name="Rectangle 3"/>
          <p:cNvSpPr>
            <a:spLocks noGrp="1" noRot="1" noChangeArrowheads="1"/>
          </p:cNvSpPr>
          <p:nvPr>
            <p:ph idx="1"/>
          </p:nvPr>
        </p:nvSpPr>
        <p:spPr/>
        <p:txBody>
          <a:bodyPr>
            <a:normAutofit fontScale="92500"/>
          </a:bodyPr>
          <a:lstStyle/>
          <a:p>
            <a:r>
              <a:rPr lang="is-IS" smtClean="0"/>
              <a:t>Stefnuhvörf </a:t>
            </a:r>
            <a:r>
              <a:rPr lang="is-IS"/>
              <a:t>2: Virkjun viljans til að </a:t>
            </a:r>
            <a:r>
              <a:rPr lang="is-IS" smtClean="0"/>
              <a:t>byggja sjálfir</a:t>
            </a:r>
            <a:endParaRPr lang="is-IS"/>
          </a:p>
          <a:p>
            <a:r>
              <a:rPr lang="is-IS"/>
              <a:t>Vinna við að byggja yfir sig skattfrjáls 1948</a:t>
            </a:r>
          </a:p>
          <a:p>
            <a:r>
              <a:rPr lang="is-IS"/>
              <a:t>Reykjavíkurbær á undan ríkisvaldinu</a:t>
            </a:r>
          </a:p>
          <a:p>
            <a:r>
              <a:rPr lang="is-IS"/>
              <a:t>Lánadeild smáíbúða 1952</a:t>
            </a:r>
          </a:p>
          <a:p>
            <a:r>
              <a:rPr lang="is-IS"/>
              <a:t>Húsnæðismálastjórn 1955</a:t>
            </a:r>
          </a:p>
          <a:p>
            <a:r>
              <a:rPr lang="is-IS"/>
              <a:t>Húsnæðismálastofnun ríkisins 1957</a:t>
            </a:r>
          </a:p>
          <a:p>
            <a:r>
              <a:rPr lang="is-IS"/>
              <a:t>Gula bókin 1958 – </a:t>
            </a:r>
            <a:r>
              <a:rPr lang="is-IS" smtClean="0"/>
              <a:t>leiguvalkostum </a:t>
            </a:r>
            <a:r>
              <a:rPr lang="is-IS"/>
              <a:t>hafnað</a:t>
            </a:r>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rrowheads="1"/>
          </p:cNvSpPr>
          <p:nvPr>
            <p:ph type="title"/>
          </p:nvPr>
        </p:nvSpPr>
        <p:spPr/>
        <p:txBody>
          <a:bodyPr/>
          <a:lstStyle/>
          <a:p>
            <a:r>
              <a:rPr lang="is-IS"/>
              <a:t>Gunnar Thoroddsen, 1948:</a:t>
            </a:r>
            <a:endParaRPr lang="en-US"/>
          </a:p>
        </p:txBody>
      </p:sp>
      <p:sp>
        <p:nvSpPr>
          <p:cNvPr id="22531" name="Rectangle 3"/>
          <p:cNvSpPr>
            <a:spLocks noGrp="1" noRot="1" noChangeArrowheads="1"/>
          </p:cNvSpPr>
          <p:nvPr>
            <p:ph idx="1"/>
          </p:nvPr>
        </p:nvSpPr>
        <p:spPr/>
        <p:txBody>
          <a:bodyPr>
            <a:normAutofit lnSpcReduction="10000"/>
          </a:bodyPr>
          <a:lstStyle/>
          <a:p>
            <a:pPr>
              <a:lnSpc>
                <a:spcPct val="90000"/>
              </a:lnSpc>
            </a:pPr>
            <a:r>
              <a:rPr lang="is-IS" sz="2400" smtClean="0"/>
              <a:t>“Það er glöggt hver er stefnumunur okkar Sjálfstæðismanna og kommúnista í húsnæðismálunum. Við viljum stuðla að því, að fólkið geti búið í íbúðum, sem það á sjálft. Kommúnistar vilja að allir búi í leiguíbúðum, og helst á bærinn sjálfur að vera leigusalinn. Það ætti ekki að þurfa að deila um, hvor stefnan er heppilegri, eða hvort fólkið sjálft vill heldur. Við höfum nógu mörg sýnishorn og dæmi. Við viljum stuðla að því að einstaklingarnir geti sjálfir bygt sem mest. Það er fyrsta atriðið í stefnuskrá okkar frá síðustu kosningum. En við viljum styðja fjelagsbyggingar, samvinnubyggingar og verkamannabústaði “. (Morgunblaðið, 21. maí 1948.)</a:t>
            </a:r>
            <a:endParaRPr lang="en-US" sz="2400" smtClean="0"/>
          </a:p>
          <a:p>
            <a:pPr>
              <a:lnSpc>
                <a:spcPct val="90000"/>
              </a:lnSpc>
            </a:pPr>
            <a:endParaRPr lang="is-IS" sz="2400" smtClean="0"/>
          </a:p>
          <a:p>
            <a:pPr>
              <a:lnSpc>
                <a:spcPct val="90000"/>
              </a:lnSpc>
            </a:pPr>
            <a:endParaRPr lang="is-IS" sz="2400" smtClean="0"/>
          </a:p>
          <a:p>
            <a:pPr>
              <a:lnSpc>
                <a:spcPct val="90000"/>
              </a:lnSpc>
            </a:pPr>
            <a:endParaRPr lang="is-IS" sz="240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ill 1"/>
          <p:cNvSpPr>
            <a:spLocks noGrp="1"/>
          </p:cNvSpPr>
          <p:nvPr>
            <p:ph type="title"/>
          </p:nvPr>
        </p:nvSpPr>
        <p:spPr/>
        <p:txBody>
          <a:bodyPr>
            <a:normAutofit/>
          </a:bodyPr>
          <a:lstStyle/>
          <a:p>
            <a:pPr algn="ctr"/>
            <a:r>
              <a:rPr lang="is-IS" sz="3200" smtClean="0"/>
              <a:t>Biðröð hjá Húsnæðismálastofnun ríkisins</a:t>
            </a:r>
            <a:br>
              <a:rPr lang="is-IS" sz="3200" smtClean="0"/>
            </a:br>
            <a:r>
              <a:rPr lang="is-IS" sz="3200" smtClean="0"/>
              <a:t>með augum Halldórs Péturssonar</a:t>
            </a:r>
            <a:endParaRPr lang="is-IS" sz="3200"/>
          </a:p>
        </p:txBody>
      </p:sp>
      <p:pic>
        <p:nvPicPr>
          <p:cNvPr id="1026" name="Picture 2"/>
          <p:cNvPicPr>
            <a:picLocks noGrp="1" noChangeAspect="1" noChangeArrowheads="1"/>
          </p:cNvPicPr>
          <p:nvPr>
            <p:ph idx="1"/>
          </p:nvPr>
        </p:nvPicPr>
        <p:blipFill>
          <a:blip r:embed="rId3" cstate="print"/>
          <a:srcRect/>
          <a:stretch>
            <a:fillRect/>
          </a:stretch>
        </p:blipFill>
        <p:spPr bwMode="auto">
          <a:xfrm>
            <a:off x="2286000" y="1828800"/>
            <a:ext cx="5105400" cy="3962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ill 1"/>
          <p:cNvSpPr>
            <a:spLocks noGrp="1"/>
          </p:cNvSpPr>
          <p:nvPr>
            <p:ph type="title"/>
          </p:nvPr>
        </p:nvSpPr>
        <p:spPr/>
        <p:txBody>
          <a:bodyPr/>
          <a:lstStyle/>
          <a:p>
            <a:pPr algn="ctr"/>
            <a:r>
              <a:rPr lang="is-IS" smtClean="0"/>
              <a:t>“Að byggja sjálf”</a:t>
            </a:r>
            <a:endParaRPr lang="is-IS"/>
          </a:p>
        </p:txBody>
      </p:sp>
      <p:pic>
        <p:nvPicPr>
          <p:cNvPr id="2050" name="Picture 2"/>
          <p:cNvPicPr>
            <a:picLocks noGrp="1" noChangeAspect="1" noChangeArrowheads="1"/>
          </p:cNvPicPr>
          <p:nvPr>
            <p:ph idx="1"/>
          </p:nvPr>
        </p:nvPicPr>
        <p:blipFill>
          <a:blip r:embed="rId3" cstate="print"/>
          <a:stretch>
            <a:fillRect/>
          </a:stretch>
        </p:blipFill>
        <p:spPr bwMode="auto">
          <a:xfrm>
            <a:off x="1984593" y="1600200"/>
            <a:ext cx="4412814" cy="45259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Rot="1" noChangeArrowheads="1"/>
          </p:cNvSpPr>
          <p:nvPr>
            <p:ph type="title"/>
          </p:nvPr>
        </p:nvSpPr>
        <p:spPr>
          <a:xfrm>
            <a:off x="228600" y="228600"/>
            <a:ext cx="8510588" cy="1325563"/>
          </a:xfrm>
        </p:spPr>
        <p:txBody>
          <a:bodyPr/>
          <a:lstStyle/>
          <a:p>
            <a:r>
              <a:rPr lang="is-IS"/>
              <a:t>Árin 1960 - 1980</a:t>
            </a:r>
            <a:endParaRPr lang="en-US"/>
          </a:p>
        </p:txBody>
      </p:sp>
      <p:sp>
        <p:nvSpPr>
          <p:cNvPr id="21507" name="Rectangle 3"/>
          <p:cNvSpPr>
            <a:spLocks noGrp="1" noRot="1" noChangeArrowheads="1"/>
          </p:cNvSpPr>
          <p:nvPr>
            <p:ph idx="1"/>
          </p:nvPr>
        </p:nvSpPr>
        <p:spPr>
          <a:xfrm>
            <a:off x="301625" y="1447800"/>
            <a:ext cx="8540750" cy="4422775"/>
          </a:xfrm>
        </p:spPr>
        <p:txBody>
          <a:bodyPr/>
          <a:lstStyle/>
          <a:p>
            <a:r>
              <a:rPr lang="is-IS" sz="2800" smtClean="0"/>
              <a:t>Stefnuhvörf </a:t>
            </a:r>
            <a:r>
              <a:rPr lang="is-IS" sz="2800"/>
              <a:t>3:</a:t>
            </a:r>
          </a:p>
          <a:p>
            <a:r>
              <a:rPr lang="is-IS" sz="2800"/>
              <a:t>Júnísamkomulagið 1964</a:t>
            </a:r>
          </a:p>
          <a:p>
            <a:r>
              <a:rPr lang="is-IS" sz="2800"/>
              <a:t>Júlíyfirlýsingin 1965</a:t>
            </a:r>
          </a:p>
          <a:p>
            <a:r>
              <a:rPr lang="is-IS" sz="2800"/>
              <a:t> Áhrif vinstri flokka gegnum verkalýðshreyfinguna</a:t>
            </a:r>
          </a:p>
          <a:p>
            <a:r>
              <a:rPr lang="is-IS" sz="2800"/>
              <a:t>Breiðholt-framkvæmdirnar 1965-1975, áfram áhersla á eignaríbúðir</a:t>
            </a:r>
          </a:p>
          <a:p>
            <a:r>
              <a:rPr lang="is-IS" sz="2800"/>
              <a:t>Efnahagsuppsveifla á sjöunda áratugnum</a:t>
            </a:r>
          </a:p>
          <a:p>
            <a:r>
              <a:rPr lang="is-IS" sz="2800" smtClean="0"/>
              <a:t>Leiguíbúðaáætlun </a:t>
            </a:r>
            <a:r>
              <a:rPr lang="is-IS" sz="2800"/>
              <a:t>“Ólafíu” </a:t>
            </a:r>
            <a:r>
              <a:rPr lang="is-IS" sz="2800" smtClean="0"/>
              <a:t>1973 fer </a:t>
            </a:r>
            <a:r>
              <a:rPr lang="is-IS" sz="2800"/>
              <a:t>út um </a:t>
            </a:r>
            <a:r>
              <a:rPr lang="is-IS" sz="2800" smtClean="0"/>
              <a:t>þúfur </a:t>
            </a:r>
            <a:endParaRPr lang="en-US" sz="280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ill 1"/>
          <p:cNvSpPr>
            <a:spLocks noGrp="1"/>
          </p:cNvSpPr>
          <p:nvPr>
            <p:ph type="title"/>
          </p:nvPr>
        </p:nvSpPr>
        <p:spPr/>
        <p:txBody>
          <a:bodyPr>
            <a:normAutofit/>
          </a:bodyPr>
          <a:lstStyle/>
          <a:p>
            <a:r>
              <a:rPr lang="is-IS" sz="3600" smtClean="0"/>
              <a:t>Framkvæmdanefndarbyggingarnar</a:t>
            </a:r>
            <a:endParaRPr lang="is-IS" sz="3600"/>
          </a:p>
        </p:txBody>
      </p:sp>
      <p:pic>
        <p:nvPicPr>
          <p:cNvPr id="1026" name="Picture 2"/>
          <p:cNvPicPr>
            <a:picLocks noGrp="1" noChangeAspect="1" noChangeArrowheads="1"/>
          </p:cNvPicPr>
          <p:nvPr>
            <p:ph idx="1"/>
          </p:nvPr>
        </p:nvPicPr>
        <p:blipFill>
          <a:blip r:embed="rId3" cstate="print"/>
          <a:srcRect/>
          <a:stretch>
            <a:fillRect/>
          </a:stretch>
        </p:blipFill>
        <p:spPr bwMode="auto">
          <a:xfrm>
            <a:off x="914400" y="2209800"/>
            <a:ext cx="7086600" cy="3810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Rot="1" noChangeArrowheads="1"/>
          </p:cNvSpPr>
          <p:nvPr>
            <p:ph type="title"/>
          </p:nvPr>
        </p:nvSpPr>
        <p:spPr>
          <a:xfrm>
            <a:off x="301625" y="274638"/>
            <a:ext cx="8510588" cy="1325562"/>
          </a:xfrm>
        </p:spPr>
        <p:txBody>
          <a:bodyPr>
            <a:noAutofit/>
          </a:bodyPr>
          <a:lstStyle/>
          <a:p>
            <a:r>
              <a:rPr lang="is-IS" sz="4400" b="1"/>
              <a:t>Hápunktur </a:t>
            </a:r>
            <a:r>
              <a:rPr lang="is-IS" sz="4400" smtClean="0"/>
              <a:t>íslenska </a:t>
            </a:r>
            <a:r>
              <a:rPr lang="is-IS" sz="4400" b="1" smtClean="0"/>
              <a:t>sjálfseignarmódelsins:</a:t>
            </a:r>
            <a:endParaRPr lang="en-US" sz="4400" b="1"/>
          </a:p>
        </p:txBody>
      </p:sp>
      <p:sp>
        <p:nvSpPr>
          <p:cNvPr id="23555" name="Rectangle 3"/>
          <p:cNvSpPr>
            <a:spLocks noGrp="1" noRot="1" noChangeArrowheads="1"/>
          </p:cNvSpPr>
          <p:nvPr>
            <p:ph idx="1"/>
          </p:nvPr>
        </p:nvSpPr>
        <p:spPr>
          <a:xfrm>
            <a:off x="301625" y="2133600"/>
            <a:ext cx="8540750" cy="4343400"/>
          </a:xfrm>
        </p:spPr>
        <p:txBody>
          <a:bodyPr>
            <a:normAutofit/>
          </a:bodyPr>
          <a:lstStyle/>
          <a:p>
            <a:r>
              <a:rPr lang="is-IS" sz="3600"/>
              <a:t>Takmarkaðar lánveitingar</a:t>
            </a:r>
          </a:p>
          <a:p>
            <a:r>
              <a:rPr lang="is-IS" sz="3600"/>
              <a:t>Samt hátt hlutfall eigin húsnæðis, leigumarkaður verður jaðarfyrirbæri</a:t>
            </a:r>
          </a:p>
          <a:p>
            <a:r>
              <a:rPr lang="is-IS" sz="3600"/>
              <a:t>Engin húsnæðislög 1953-1979</a:t>
            </a:r>
          </a:p>
          <a:p>
            <a:r>
              <a:rPr lang="is-IS" sz="3600"/>
              <a:t>Aðilar vinnumarkaðarins semja um byggingu eignaríbúða</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Rot="1" noChangeArrowheads="1"/>
          </p:cNvSpPr>
          <p:nvPr>
            <p:ph type="title"/>
          </p:nvPr>
        </p:nvSpPr>
        <p:spPr/>
        <p:txBody>
          <a:bodyPr>
            <a:normAutofit fontScale="90000"/>
          </a:bodyPr>
          <a:lstStyle/>
          <a:p>
            <a:r>
              <a:rPr lang="is-IS" sz="4000" smtClean="0"/>
              <a:t>Fráhvarfið frá fyrri húsnæðisstefnu (</a:t>
            </a:r>
            <a:r>
              <a:rPr lang="is-IS" sz="4000"/>
              <a:t>I)</a:t>
            </a:r>
            <a:endParaRPr lang="en-US" sz="4000"/>
          </a:p>
        </p:txBody>
      </p:sp>
      <p:sp>
        <p:nvSpPr>
          <p:cNvPr id="24579" name="Rectangle 3"/>
          <p:cNvSpPr>
            <a:spLocks noGrp="1" noRot="1" noChangeArrowheads="1"/>
          </p:cNvSpPr>
          <p:nvPr>
            <p:ph idx="1"/>
          </p:nvPr>
        </p:nvSpPr>
        <p:spPr/>
        <p:txBody>
          <a:bodyPr/>
          <a:lstStyle/>
          <a:p>
            <a:r>
              <a:rPr lang="is-IS" smtClean="0"/>
              <a:t>Stefnuhvörf </a:t>
            </a:r>
            <a:r>
              <a:rPr lang="is-IS"/>
              <a:t>4: Óðaverðbólga og mótmæli húsbyggjenda 1980-1985</a:t>
            </a:r>
          </a:p>
          <a:p>
            <a:r>
              <a:rPr lang="is-IS"/>
              <a:t>Húsnæðishreyfingar níunda áratugarins</a:t>
            </a:r>
          </a:p>
          <a:p>
            <a:r>
              <a:rPr lang="is-IS"/>
              <a:t>Nýtt lánakerfi 1986 – “korporatisminn” nær hápunkti – ennþá lítill áhugi á byggingu leiguíbúða</a:t>
            </a:r>
          </a:p>
          <a:p>
            <a:r>
              <a:rPr lang="is-IS"/>
              <a:t>Stefnubreyting 1987 –húsbréfakerfið– aukin stuðningur við búseturétt og leiguíbúðir</a:t>
            </a:r>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rrowheads="1"/>
          </p:cNvSpPr>
          <p:nvPr>
            <p:ph type="title"/>
          </p:nvPr>
        </p:nvSpPr>
        <p:spPr/>
        <p:txBody>
          <a:bodyPr>
            <a:normAutofit fontScale="90000"/>
          </a:bodyPr>
          <a:lstStyle/>
          <a:p>
            <a:r>
              <a:rPr lang="is-IS" sz="4000" smtClean="0"/>
              <a:t>Fráhvarfið frá fyrri húsnæðisstefnu (</a:t>
            </a:r>
            <a:r>
              <a:rPr lang="is-IS" sz="4000"/>
              <a:t>II)</a:t>
            </a:r>
            <a:endParaRPr lang="en-US" sz="4000"/>
          </a:p>
        </p:txBody>
      </p:sp>
      <p:sp>
        <p:nvSpPr>
          <p:cNvPr id="25603" name="Rectangle 3"/>
          <p:cNvSpPr>
            <a:spLocks noGrp="1" noRot="1" noChangeArrowheads="1"/>
          </p:cNvSpPr>
          <p:nvPr>
            <p:ph idx="1"/>
          </p:nvPr>
        </p:nvSpPr>
        <p:spPr/>
        <p:txBody>
          <a:bodyPr>
            <a:normAutofit lnSpcReduction="10000"/>
          </a:bodyPr>
          <a:lstStyle/>
          <a:p>
            <a:r>
              <a:rPr lang="is-IS" sz="2800"/>
              <a:t>Félagslegar íbúðabyggingar ná hámarki upp úr 1990</a:t>
            </a:r>
          </a:p>
          <a:p>
            <a:r>
              <a:rPr lang="is-IS" sz="2800"/>
              <a:t>MIkil aukning opinberra lánveitinga</a:t>
            </a:r>
          </a:p>
          <a:p>
            <a:r>
              <a:rPr lang="is-IS" sz="2800"/>
              <a:t>Niðurgreiðslur aðeins innan vaxtabótakerfisins</a:t>
            </a:r>
          </a:p>
          <a:p>
            <a:r>
              <a:rPr lang="is-IS" sz="2800"/>
              <a:t>Húsaleigubætur sem tilraun 1995 – verður grundvöllur sterkari leigumarkaðar</a:t>
            </a:r>
          </a:p>
          <a:p>
            <a:r>
              <a:rPr lang="is-IS" sz="2800"/>
              <a:t>Íbúðalánasjóður í stað Húsnæðisstofnunar 1999 – Byggingarsjóður verkamanna lagður niður</a:t>
            </a:r>
            <a:endParaRPr lang="en-US" sz="280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Rot="1" noChangeArrowheads="1"/>
          </p:cNvSpPr>
          <p:nvPr>
            <p:ph type="title"/>
          </p:nvPr>
        </p:nvSpPr>
        <p:spPr/>
        <p:txBody>
          <a:bodyPr>
            <a:normAutofit fontScale="90000"/>
          </a:bodyPr>
          <a:lstStyle/>
          <a:p>
            <a:r>
              <a:rPr lang="is-IS" smtClean="0"/>
              <a:t>Frjálshyggja – efasemdir </a:t>
            </a:r>
            <a:r>
              <a:rPr lang="is-IS"/>
              <a:t>um hlutverk ríkisins</a:t>
            </a:r>
            <a:endParaRPr lang="en-US"/>
          </a:p>
        </p:txBody>
      </p:sp>
      <p:sp>
        <p:nvSpPr>
          <p:cNvPr id="26627" name="Rectangle 3"/>
          <p:cNvSpPr>
            <a:spLocks noGrp="1" noRot="1" noChangeArrowheads="1"/>
          </p:cNvSpPr>
          <p:nvPr>
            <p:ph idx="1"/>
          </p:nvPr>
        </p:nvSpPr>
        <p:spPr/>
        <p:txBody>
          <a:bodyPr/>
          <a:lstStyle/>
          <a:p>
            <a:r>
              <a:rPr lang="is-IS" smtClean="0"/>
              <a:t>Stefnuhvörf </a:t>
            </a:r>
            <a:r>
              <a:rPr lang="is-IS"/>
              <a:t>5: Bankarnir koma inn á lánamarkaðinn 2004 eftir að Íbúðalánasjóður hóf að veita 90% lán</a:t>
            </a:r>
          </a:p>
          <a:p>
            <a:r>
              <a:rPr lang="is-IS"/>
              <a:t>Ákvarðanir ESA og EFTA-dómstólsins</a:t>
            </a:r>
          </a:p>
          <a:p>
            <a:r>
              <a:rPr lang="is-IS"/>
              <a:t>Félagslegar eignaríbúðir seldar á frjálsum markaði síðan </a:t>
            </a:r>
            <a:r>
              <a:rPr lang="is-IS" smtClean="0"/>
              <a:t>2002</a:t>
            </a:r>
          </a:p>
          <a:p>
            <a:r>
              <a:rPr lang="is-IS" smtClean="0"/>
              <a:t>“Hrunadansinn” 2004-2007, met í íbúðabyggingum</a:t>
            </a: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rrowheads="1"/>
          </p:cNvSpPr>
          <p:nvPr>
            <p:ph type="title"/>
          </p:nvPr>
        </p:nvSpPr>
        <p:spPr/>
        <p:txBody>
          <a:bodyPr>
            <a:normAutofit/>
          </a:bodyPr>
          <a:lstStyle/>
          <a:p>
            <a:r>
              <a:rPr lang="is-IS" sz="4000" smtClean="0"/>
              <a:t>Kenningarammi</a:t>
            </a:r>
            <a:endParaRPr lang="en-US" sz="4000"/>
          </a:p>
        </p:txBody>
      </p:sp>
      <p:sp>
        <p:nvSpPr>
          <p:cNvPr id="39939" name="Rectangle 3"/>
          <p:cNvSpPr>
            <a:spLocks noGrp="1" noRot="1" noChangeArrowheads="1"/>
          </p:cNvSpPr>
          <p:nvPr>
            <p:ph idx="1"/>
          </p:nvPr>
        </p:nvSpPr>
        <p:spPr/>
        <p:txBody>
          <a:bodyPr>
            <a:normAutofit fontScale="85000" lnSpcReduction="10000"/>
          </a:bodyPr>
          <a:lstStyle/>
          <a:p>
            <a:r>
              <a:rPr lang="is-IS" smtClean="0"/>
              <a:t>“The </a:t>
            </a:r>
            <a:r>
              <a:rPr lang="is-IS"/>
              <a:t>wobbly pillar under the welfare state</a:t>
            </a:r>
            <a:r>
              <a:rPr lang="is-IS" smtClean="0"/>
              <a:t>” (Ulf Torgersen)</a:t>
            </a:r>
            <a:endParaRPr lang="is-IS"/>
          </a:p>
          <a:p>
            <a:r>
              <a:rPr lang="is-IS" smtClean="0"/>
              <a:t>“Between </a:t>
            </a:r>
            <a:r>
              <a:rPr lang="is-IS"/>
              <a:t>state and market” (Bo Bengtsson)</a:t>
            </a:r>
          </a:p>
          <a:p>
            <a:r>
              <a:rPr lang="is-IS" smtClean="0"/>
              <a:t>Ekki </a:t>
            </a:r>
            <a:r>
              <a:rPr lang="is-IS"/>
              <a:t>sjálfgefinn hluti velferðarríkisins – seinast inn, fyrst út</a:t>
            </a:r>
            <a:r>
              <a:rPr lang="is-IS" smtClean="0"/>
              <a:t>?</a:t>
            </a:r>
          </a:p>
          <a:p>
            <a:r>
              <a:rPr lang="is-IS" smtClean="0"/>
              <a:t>Vegartryggð (path dependence)</a:t>
            </a:r>
          </a:p>
          <a:p>
            <a:r>
              <a:rPr lang="is-IS" smtClean="0"/>
              <a:t>Stefnuhvörf (critical junctures, focal points, formative moments) </a:t>
            </a:r>
            <a:endParaRPr lang="en-US" smtClean="0"/>
          </a:p>
          <a:p>
            <a:r>
              <a:rPr lang="is-IS" smtClean="0"/>
              <a:t> Samfelldur eða tvískiptur leigumarkaður (Kemeny)</a:t>
            </a:r>
          </a:p>
          <a:p>
            <a:r>
              <a:rPr lang="is-IS" smtClean="0"/>
              <a:t>Sundurleitni - samleitni</a:t>
            </a:r>
          </a:p>
          <a:p>
            <a:endParaRPr lang="is-IS" smtClean="0"/>
          </a:p>
          <a:p>
            <a:endParaRPr lang="is-IS"/>
          </a:p>
          <a:p>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ill 1"/>
          <p:cNvSpPr>
            <a:spLocks noGrp="1"/>
          </p:cNvSpPr>
          <p:nvPr>
            <p:ph type="title"/>
          </p:nvPr>
        </p:nvSpPr>
        <p:spPr/>
        <p:txBody>
          <a:bodyPr/>
          <a:lstStyle/>
          <a:p>
            <a:r>
              <a:rPr lang="is-IS" smtClean="0"/>
              <a:t>Efnahagshrunið, hvað svo?</a:t>
            </a:r>
            <a:endParaRPr lang="is-IS"/>
          </a:p>
        </p:txBody>
      </p:sp>
      <p:sp>
        <p:nvSpPr>
          <p:cNvPr id="3" name="Staðgengill efnis 2"/>
          <p:cNvSpPr>
            <a:spLocks noGrp="1"/>
          </p:cNvSpPr>
          <p:nvPr>
            <p:ph idx="1"/>
          </p:nvPr>
        </p:nvSpPr>
        <p:spPr/>
        <p:txBody>
          <a:bodyPr>
            <a:normAutofit fontScale="85000" lnSpcReduction="20000"/>
          </a:bodyPr>
          <a:lstStyle/>
          <a:p>
            <a:r>
              <a:rPr lang="is-IS" smtClean="0"/>
              <a:t>Stefnuhvörf 6: Mótun húsnæðisstefnu eftir hrunið</a:t>
            </a:r>
          </a:p>
          <a:p>
            <a:r>
              <a:rPr lang="is-IS" smtClean="0"/>
              <a:t>Úrlausn erfiðrar kreppu – er það að takast?</a:t>
            </a:r>
          </a:p>
          <a:p>
            <a:r>
              <a:rPr lang="is-IS" smtClean="0"/>
              <a:t>Hvernig tókst að leysa úr fyrri kreppum?</a:t>
            </a:r>
          </a:p>
          <a:p>
            <a:r>
              <a:rPr lang="is-IS" smtClean="0"/>
              <a:t>Spurningamerki um framtíð eignastefnunnar – einkum haldbærni hennar gagnvart lágtekjuhópum</a:t>
            </a:r>
          </a:p>
          <a:p>
            <a:r>
              <a:rPr lang="is-IS" smtClean="0"/>
              <a:t>Kreppureynsla Finna og Japana á 10. ártugnum lærdómsrík</a:t>
            </a:r>
          </a:p>
          <a:p>
            <a:r>
              <a:rPr lang="is-IS" smtClean="0"/>
              <a:t>Húsnæðisstefnan mikilvæg í úrvinnslu kreppunar og mikilvæg forsenda sem hraðastrar bætingar lífskjara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Rot="1" noChangeArrowheads="1"/>
          </p:cNvSpPr>
          <p:nvPr>
            <p:ph type="title"/>
          </p:nvPr>
        </p:nvSpPr>
        <p:spPr/>
        <p:txBody>
          <a:bodyPr/>
          <a:lstStyle/>
          <a:p>
            <a:r>
              <a:rPr lang="is-IS" smtClean="0"/>
              <a:t>Bakgrunnsþættir - Ísland:</a:t>
            </a:r>
            <a:endParaRPr lang="en-US"/>
          </a:p>
        </p:txBody>
      </p:sp>
      <p:sp>
        <p:nvSpPr>
          <p:cNvPr id="33795" name="Rectangle 3"/>
          <p:cNvSpPr>
            <a:spLocks noGrp="1" noRot="1" noChangeArrowheads="1"/>
          </p:cNvSpPr>
          <p:nvPr>
            <p:ph idx="1"/>
          </p:nvPr>
        </p:nvSpPr>
        <p:spPr/>
        <p:txBody>
          <a:bodyPr/>
          <a:lstStyle/>
          <a:p>
            <a:r>
              <a:rPr lang="is-IS" smtClean="0"/>
              <a:t>Hröð þéttbýlismyndun frá 1890 og mannfjöldasprenging </a:t>
            </a:r>
            <a:endParaRPr lang="is-IS"/>
          </a:p>
          <a:p>
            <a:r>
              <a:rPr lang="is-IS"/>
              <a:t>Mikill </a:t>
            </a:r>
            <a:r>
              <a:rPr lang="is-IS" smtClean="0"/>
              <a:t>hagvöxtur, nær stöðugur, en stundum miklar niðursveiflur</a:t>
            </a:r>
            <a:endParaRPr lang="is-IS"/>
          </a:p>
          <a:p>
            <a:r>
              <a:rPr lang="is-IS"/>
              <a:t>Pólitískt forræði borgaralegra flokka</a:t>
            </a:r>
          </a:p>
          <a:p>
            <a:r>
              <a:rPr lang="is-IS" smtClean="0"/>
              <a:t>Viss líkindi </a:t>
            </a:r>
            <a:r>
              <a:rPr lang="is-IS"/>
              <a:t>við lönd engilsaxa</a:t>
            </a:r>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Rot="1" noChangeArrowheads="1"/>
          </p:cNvSpPr>
          <p:nvPr>
            <p:ph type="title"/>
          </p:nvPr>
        </p:nvSpPr>
        <p:spPr>
          <a:xfrm>
            <a:off x="301625" y="152401"/>
            <a:ext cx="8510588" cy="1143000"/>
          </a:xfrm>
        </p:spPr>
        <p:txBody>
          <a:bodyPr/>
          <a:lstStyle/>
          <a:p>
            <a:r>
              <a:rPr lang="is-IS"/>
              <a:t>Norrænn samanburður</a:t>
            </a:r>
            <a:endParaRPr lang="en-US"/>
          </a:p>
        </p:txBody>
      </p:sp>
      <p:sp>
        <p:nvSpPr>
          <p:cNvPr id="28675" name="Rectangle 3"/>
          <p:cNvSpPr>
            <a:spLocks noGrp="1" noRot="1" noChangeArrowheads="1"/>
          </p:cNvSpPr>
          <p:nvPr>
            <p:ph idx="1"/>
          </p:nvPr>
        </p:nvSpPr>
        <p:spPr>
          <a:xfrm>
            <a:off x="457200" y="1524001"/>
            <a:ext cx="8229600" cy="2438399"/>
          </a:xfrm>
        </p:spPr>
        <p:txBody>
          <a:bodyPr>
            <a:normAutofit lnSpcReduction="10000"/>
          </a:bodyPr>
          <a:lstStyle/>
          <a:p>
            <a:r>
              <a:rPr lang="is-IS" sz="2800"/>
              <a:t>Meiri munur en á velferðarkerfunum ?</a:t>
            </a:r>
          </a:p>
          <a:p>
            <a:r>
              <a:rPr lang="is-IS" sz="2800"/>
              <a:t>Hugmyndir stundum fengnar að láni, en alltaf aðlagaðar að eigin aðstæðum</a:t>
            </a:r>
          </a:p>
          <a:p>
            <a:r>
              <a:rPr lang="is-IS" sz="2800"/>
              <a:t>Svíþjóð, Danmörk, Noregur, Finnland, Ísland</a:t>
            </a:r>
          </a:p>
          <a:p>
            <a:r>
              <a:rPr lang="is-IS" sz="2800"/>
              <a:t>Er til “norrænt </a:t>
            </a:r>
            <a:r>
              <a:rPr lang="is-IS" sz="2800" smtClean="0"/>
              <a:t>módel</a:t>
            </a:r>
            <a:r>
              <a:rPr lang="is-IS" sz="2800"/>
              <a:t>” í evrópsku samhengi</a:t>
            </a:r>
            <a:r>
              <a:rPr lang="is-IS" sz="2800" smtClean="0"/>
              <a:t>?</a:t>
            </a:r>
            <a:endParaRPr lang="en-US" sz="2800"/>
          </a:p>
        </p:txBody>
      </p:sp>
      <p:pic>
        <p:nvPicPr>
          <p:cNvPr id="2052" name="Picture 4"/>
          <p:cNvPicPr>
            <a:picLocks noChangeAspect="1" noChangeArrowheads="1"/>
          </p:cNvPicPr>
          <p:nvPr/>
        </p:nvPicPr>
        <p:blipFill>
          <a:blip r:embed="rId3" cstate="print"/>
          <a:srcRect/>
          <a:stretch>
            <a:fillRect/>
          </a:stretch>
        </p:blipFill>
        <p:spPr bwMode="auto">
          <a:xfrm>
            <a:off x="2971800" y="4267200"/>
            <a:ext cx="3276600" cy="2286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Rot="1" noChangeArrowheads="1"/>
          </p:cNvSpPr>
          <p:nvPr>
            <p:ph type="title"/>
          </p:nvPr>
        </p:nvSpPr>
        <p:spPr/>
        <p:txBody>
          <a:bodyPr>
            <a:normAutofit fontScale="90000"/>
          </a:bodyPr>
          <a:lstStyle/>
          <a:p>
            <a:r>
              <a:rPr lang="is-IS" sz="4000"/>
              <a:t>Höfuðeinkenni íslenska húsnæðiskerfisins:</a:t>
            </a:r>
            <a:endParaRPr lang="en-US" sz="4000"/>
          </a:p>
        </p:txBody>
      </p:sp>
      <p:sp>
        <p:nvSpPr>
          <p:cNvPr id="13315" name="Rectangle 3"/>
          <p:cNvSpPr>
            <a:spLocks noGrp="1" noRot="1" noChangeArrowheads="1"/>
          </p:cNvSpPr>
          <p:nvPr>
            <p:ph idx="1"/>
          </p:nvPr>
        </p:nvSpPr>
        <p:spPr/>
        <p:txBody>
          <a:bodyPr>
            <a:normAutofit/>
          </a:bodyPr>
          <a:lstStyle/>
          <a:p>
            <a:r>
              <a:rPr lang="is-IS" sz="2800" smtClean="0"/>
              <a:t>Eignarstefna</a:t>
            </a:r>
          </a:p>
          <a:p>
            <a:r>
              <a:rPr lang="is-IS" sz="2800" smtClean="0"/>
              <a:t>Að byggja sjálfur</a:t>
            </a:r>
          </a:p>
          <a:p>
            <a:r>
              <a:rPr lang="is-IS" sz="2800" smtClean="0"/>
              <a:t>Ríkisafskipti </a:t>
            </a:r>
            <a:r>
              <a:rPr lang="is-IS" sz="2800"/>
              <a:t>aukast eftir 1980</a:t>
            </a:r>
          </a:p>
          <a:p>
            <a:r>
              <a:rPr lang="is-IS" sz="2800"/>
              <a:t>Verkalýðshreyfingin </a:t>
            </a:r>
            <a:r>
              <a:rPr lang="is-IS" sz="2800" smtClean="0"/>
              <a:t>áhrifaaðili </a:t>
            </a:r>
            <a:r>
              <a:rPr lang="is-IS" sz="2800" smtClean="0"/>
              <a:t>– samráðsstefna (korporatismi)</a:t>
            </a:r>
            <a:endParaRPr lang="is-IS" sz="2800" smtClean="0"/>
          </a:p>
          <a:p>
            <a:r>
              <a:rPr lang="is-IS" sz="2800" smtClean="0"/>
              <a:t>Verðbólga</a:t>
            </a:r>
          </a:p>
          <a:p>
            <a:r>
              <a:rPr lang="is-IS" sz="2800" smtClean="0"/>
              <a:t>Andhverfa skandinavískrar húsnæðisstefnu</a:t>
            </a:r>
          </a:p>
          <a:p>
            <a:r>
              <a:rPr lang="is-IS" sz="2800" smtClean="0"/>
              <a:t>Frjálshyggja um og eftir árið 2000</a:t>
            </a:r>
          </a:p>
          <a:p>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Rot="1" noChangeArrowheads="1"/>
          </p:cNvSpPr>
          <p:nvPr>
            <p:ph type="title"/>
          </p:nvPr>
        </p:nvSpPr>
        <p:spPr/>
        <p:txBody>
          <a:bodyPr/>
          <a:lstStyle/>
          <a:p>
            <a:r>
              <a:rPr lang="is-IS"/>
              <a:t>Þróun eignarformanna:</a:t>
            </a:r>
            <a:endParaRPr lang="en-US"/>
          </a:p>
        </p:txBody>
      </p:sp>
      <p:graphicFrame>
        <p:nvGraphicFramePr>
          <p:cNvPr id="14502" name="Group 166"/>
          <p:cNvGraphicFramePr>
            <a:graphicFrameLocks noGrp="1"/>
          </p:cNvGraphicFramePr>
          <p:nvPr>
            <p:ph type="tbl" idx="1"/>
          </p:nvPr>
        </p:nvGraphicFramePr>
        <p:xfrm>
          <a:off x="304800" y="2133600"/>
          <a:ext cx="8763000" cy="2896871"/>
        </p:xfrm>
        <a:graphic>
          <a:graphicData uri="http://schemas.openxmlformats.org/drawingml/2006/table">
            <a:tbl>
              <a:tblPr/>
              <a:tblGrid>
                <a:gridCol w="2590800"/>
                <a:gridCol w="1447800"/>
                <a:gridCol w="1295400"/>
                <a:gridCol w="1143000"/>
                <a:gridCol w="1143000"/>
                <a:gridCol w="1143000"/>
              </a:tblGrid>
              <a:tr h="503238">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is-IS" sz="2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is-IS" sz="2800" b="0" i="0" u="none" strike="noStrike" cap="none" normalizeH="0" baseline="0" smtClean="0">
                          <a:ln>
                            <a:noFill/>
                          </a:ln>
                          <a:solidFill>
                            <a:schemeClr val="tx1"/>
                          </a:solidFill>
                          <a:effectLst>
                            <a:outerShdw blurRad="38100" dist="38100" dir="2700000" algn="tl">
                              <a:srgbClr val="000000"/>
                            </a:outerShdw>
                          </a:effectLst>
                          <a:latin typeface="Arial" charset="0"/>
                        </a:rPr>
                        <a:t>1920</a:t>
                      </a: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is-IS" sz="2800" b="0" i="0" u="none" strike="noStrike" cap="none" normalizeH="0" baseline="0" smtClean="0">
                          <a:ln>
                            <a:noFill/>
                          </a:ln>
                          <a:solidFill>
                            <a:schemeClr val="tx1"/>
                          </a:solidFill>
                          <a:effectLst>
                            <a:outerShdw blurRad="38100" dist="38100" dir="2700000" algn="tl">
                              <a:srgbClr val="000000"/>
                            </a:outerShdw>
                          </a:effectLst>
                          <a:latin typeface="Arial" charset="0"/>
                        </a:rPr>
                        <a:t>1940</a:t>
                      </a: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is-IS" sz="2800" b="0" i="0" u="none" strike="noStrike" cap="none" normalizeH="0" baseline="0" smtClean="0">
                          <a:ln>
                            <a:noFill/>
                          </a:ln>
                          <a:solidFill>
                            <a:schemeClr val="tx1"/>
                          </a:solidFill>
                          <a:effectLst>
                            <a:outerShdw blurRad="38100" dist="38100" dir="2700000" algn="tl">
                              <a:srgbClr val="000000"/>
                            </a:outerShdw>
                          </a:effectLst>
                          <a:latin typeface="Arial" charset="0"/>
                        </a:rPr>
                        <a:t>1950</a:t>
                      </a: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is-IS" sz="2800" b="0" i="0" u="none" strike="noStrike" cap="none" normalizeH="0" baseline="0" smtClean="0">
                          <a:ln>
                            <a:noFill/>
                          </a:ln>
                          <a:solidFill>
                            <a:schemeClr val="tx1"/>
                          </a:solidFill>
                          <a:effectLst>
                            <a:outerShdw blurRad="38100" dist="38100" dir="2700000" algn="tl">
                              <a:srgbClr val="000000"/>
                            </a:outerShdw>
                          </a:effectLst>
                          <a:latin typeface="Arial" charset="0"/>
                        </a:rPr>
                        <a:t>1960</a:t>
                      </a: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is-IS" sz="2800" b="0" i="0" u="none" strike="noStrike" cap="none" normalizeH="0" baseline="0" smtClean="0">
                          <a:ln>
                            <a:noFill/>
                          </a:ln>
                          <a:solidFill>
                            <a:schemeClr val="tx1"/>
                          </a:solidFill>
                          <a:effectLst>
                            <a:outerShdw blurRad="38100" dist="38100" dir="2700000" algn="tl">
                              <a:srgbClr val="000000"/>
                            </a:outerShdw>
                          </a:effectLst>
                          <a:latin typeface="Arial" charset="0"/>
                        </a:rPr>
                        <a:t>1990</a:t>
                      </a: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87363">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is-IS" sz="2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is-IS" sz="2800" b="0" i="0" u="none" strike="noStrike" cap="none" normalizeH="0" baseline="0" smtClean="0">
                          <a:ln>
                            <a:noFill/>
                          </a:ln>
                          <a:solidFill>
                            <a:schemeClr val="tx1"/>
                          </a:solidFill>
                          <a:effectLst>
                            <a:outerShdw blurRad="38100" dist="38100" dir="2700000" algn="tl">
                              <a:srgbClr val="000000"/>
                            </a:outerShdw>
                          </a:effectLst>
                          <a:latin typeface="Arial" charset="0"/>
                        </a:rPr>
                        <a:t>%</a:t>
                      </a: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is-IS" sz="2800" b="0" i="0" u="none" strike="noStrike" cap="none" normalizeH="0" baseline="0" smtClean="0">
                          <a:ln>
                            <a:noFill/>
                          </a:ln>
                          <a:solidFill>
                            <a:schemeClr val="tx1"/>
                          </a:solidFill>
                          <a:effectLst>
                            <a:outerShdw blurRad="38100" dist="38100" dir="2700000" algn="tl">
                              <a:srgbClr val="000000"/>
                            </a:outerShdw>
                          </a:effectLst>
                          <a:latin typeface="Arial" charset="0"/>
                        </a:rPr>
                        <a:t>%</a:t>
                      </a: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is-IS" sz="2800" b="0" i="0" u="none" strike="noStrike" cap="none" normalizeH="0" baseline="0" smtClean="0">
                          <a:ln>
                            <a:noFill/>
                          </a:ln>
                          <a:solidFill>
                            <a:schemeClr val="tx1"/>
                          </a:solidFill>
                          <a:effectLst>
                            <a:outerShdw blurRad="38100" dist="38100" dir="2700000" algn="tl">
                              <a:srgbClr val="000000"/>
                            </a:outerShdw>
                          </a:effectLst>
                          <a:latin typeface="Arial" charset="0"/>
                        </a:rPr>
                        <a:t>%</a:t>
                      </a: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is-IS" sz="2800" b="0" i="0" u="none" strike="noStrike" cap="none" normalizeH="0" baseline="0" smtClean="0">
                          <a:ln>
                            <a:noFill/>
                          </a:ln>
                          <a:solidFill>
                            <a:schemeClr val="tx1"/>
                          </a:solidFill>
                          <a:effectLst>
                            <a:outerShdw blurRad="38100" dist="38100" dir="2700000" algn="tl">
                              <a:srgbClr val="000000"/>
                            </a:outerShdw>
                          </a:effectLst>
                          <a:latin typeface="Arial" charset="0"/>
                        </a:rPr>
                        <a:t>%</a:t>
                      </a: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is-IS" sz="2800" b="0" i="0" u="none" strike="noStrike" cap="none" normalizeH="0" baseline="0" smtClean="0">
                          <a:ln>
                            <a:noFill/>
                          </a:ln>
                          <a:solidFill>
                            <a:schemeClr val="tx1"/>
                          </a:solidFill>
                          <a:effectLst>
                            <a:outerShdw blurRad="38100" dist="38100" dir="2700000" algn="tl">
                              <a:srgbClr val="000000"/>
                            </a:outerShdw>
                          </a:effectLst>
                          <a:latin typeface="Arial" charset="0"/>
                        </a:rPr>
                        <a:t>%</a:t>
                      </a: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55638">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is-IS" sz="2800" b="0" i="0" u="none" strike="noStrike" cap="none" normalizeH="0" baseline="0" smtClean="0">
                          <a:ln>
                            <a:noFill/>
                          </a:ln>
                          <a:solidFill>
                            <a:schemeClr val="tx1"/>
                          </a:solidFill>
                          <a:effectLst>
                            <a:outerShdw blurRad="38100" dist="38100" dir="2700000" algn="tl">
                              <a:srgbClr val="000000"/>
                            </a:outerShdw>
                          </a:effectLst>
                          <a:latin typeface="Arial" charset="0"/>
                        </a:rPr>
                        <a:t>Eigið húsnæði</a:t>
                      </a: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is-IS" sz="2800" b="0" i="0" u="none" strike="noStrike" cap="none" normalizeH="0" baseline="0" smtClean="0">
                          <a:ln>
                            <a:noFill/>
                          </a:ln>
                          <a:solidFill>
                            <a:schemeClr val="tx1"/>
                          </a:solidFill>
                          <a:effectLst>
                            <a:outerShdw blurRad="38100" dist="38100" dir="2700000" algn="tl">
                              <a:srgbClr val="000000"/>
                            </a:outerShdw>
                          </a:effectLst>
                          <a:latin typeface="Arial" charset="0"/>
                        </a:rPr>
                        <a:t>47,3</a:t>
                      </a: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is-IS" sz="2800" b="0" i="0" u="none" strike="noStrike" cap="none" normalizeH="0" baseline="0" smtClean="0">
                          <a:ln>
                            <a:noFill/>
                          </a:ln>
                          <a:solidFill>
                            <a:schemeClr val="tx1"/>
                          </a:solidFill>
                          <a:effectLst>
                            <a:outerShdw blurRad="38100" dist="38100" dir="2700000" algn="tl">
                              <a:srgbClr val="000000"/>
                            </a:outerShdw>
                          </a:effectLst>
                          <a:latin typeface="Arial" charset="0"/>
                        </a:rPr>
                        <a:t>56,2</a:t>
                      </a: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is-IS" sz="2800" b="0" i="0" u="none" strike="noStrike" cap="none" normalizeH="0" baseline="0" smtClean="0">
                          <a:ln>
                            <a:noFill/>
                          </a:ln>
                          <a:solidFill>
                            <a:schemeClr val="tx1"/>
                          </a:solidFill>
                          <a:effectLst>
                            <a:outerShdw blurRad="38100" dist="38100" dir="2700000" algn="tl">
                              <a:srgbClr val="000000"/>
                            </a:outerShdw>
                          </a:effectLst>
                          <a:latin typeface="Arial" charset="0"/>
                        </a:rPr>
                        <a:t>63,9</a:t>
                      </a: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is-IS" sz="2800" b="0" i="0" u="none" strike="noStrike" cap="none" normalizeH="0" baseline="0" smtClean="0">
                          <a:ln>
                            <a:noFill/>
                          </a:ln>
                          <a:solidFill>
                            <a:schemeClr val="tx1"/>
                          </a:solidFill>
                          <a:effectLst>
                            <a:outerShdw blurRad="38100" dist="38100" dir="2700000" algn="tl">
                              <a:srgbClr val="000000"/>
                            </a:outerShdw>
                          </a:effectLst>
                          <a:latin typeface="Arial" charset="0"/>
                        </a:rPr>
                        <a:t>70,3</a:t>
                      </a: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is-IS" sz="2800" b="0" i="0" u="none" strike="noStrike" cap="none" normalizeH="0" baseline="0" smtClean="0">
                          <a:ln>
                            <a:noFill/>
                          </a:ln>
                          <a:solidFill>
                            <a:schemeClr val="tx1"/>
                          </a:solidFill>
                          <a:effectLst>
                            <a:outerShdw blurRad="38100" dist="38100" dir="2700000" algn="tl">
                              <a:srgbClr val="000000"/>
                            </a:outerShdw>
                          </a:effectLst>
                          <a:latin typeface="Arial" charset="0"/>
                        </a:rPr>
                        <a:t>89.0</a:t>
                      </a: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09600">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is-IS" sz="2800" b="0" i="0" u="none" strike="noStrike" cap="none" normalizeH="0" baseline="0" smtClean="0">
                          <a:ln>
                            <a:noFill/>
                          </a:ln>
                          <a:solidFill>
                            <a:schemeClr val="tx1"/>
                          </a:solidFill>
                          <a:effectLst>
                            <a:outerShdw blurRad="38100" dist="38100" dir="2700000" algn="tl">
                              <a:srgbClr val="000000"/>
                            </a:outerShdw>
                          </a:effectLst>
                          <a:latin typeface="Arial" charset="0"/>
                        </a:rPr>
                        <a:t>Leiguhúsnæði</a:t>
                      </a: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is-IS" sz="2800" b="0" i="0" u="none" strike="noStrike" cap="none" normalizeH="0" baseline="0" smtClean="0">
                          <a:ln>
                            <a:noFill/>
                          </a:ln>
                          <a:solidFill>
                            <a:schemeClr val="tx1"/>
                          </a:solidFill>
                          <a:effectLst>
                            <a:outerShdw blurRad="38100" dist="38100" dir="2700000" algn="tl">
                              <a:srgbClr val="000000"/>
                            </a:outerShdw>
                          </a:effectLst>
                          <a:latin typeface="Arial" charset="0"/>
                        </a:rPr>
                        <a:t>52,7</a:t>
                      </a: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is-IS" sz="2800" b="0" i="0" u="none" strike="noStrike" cap="none" normalizeH="0" baseline="0" smtClean="0">
                          <a:ln>
                            <a:noFill/>
                          </a:ln>
                          <a:solidFill>
                            <a:schemeClr val="tx1"/>
                          </a:solidFill>
                          <a:effectLst>
                            <a:outerShdw blurRad="38100" dist="38100" dir="2700000" algn="tl">
                              <a:srgbClr val="000000"/>
                            </a:outerShdw>
                          </a:effectLst>
                          <a:latin typeface="Arial" charset="0"/>
                        </a:rPr>
                        <a:t>43,8</a:t>
                      </a: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is-IS" sz="2800" b="0" i="0" u="none" strike="noStrike" cap="none" normalizeH="0" baseline="0" smtClean="0">
                          <a:ln>
                            <a:noFill/>
                          </a:ln>
                          <a:solidFill>
                            <a:schemeClr val="tx1"/>
                          </a:solidFill>
                          <a:effectLst>
                            <a:outerShdw blurRad="38100" dist="38100" dir="2700000" algn="tl">
                              <a:srgbClr val="000000"/>
                            </a:outerShdw>
                          </a:effectLst>
                          <a:latin typeface="Arial" charset="0"/>
                        </a:rPr>
                        <a:t>36,1</a:t>
                      </a: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is-IS" sz="2800" b="0" i="0" u="none" strike="noStrike" cap="none" normalizeH="0" baseline="0" smtClean="0">
                          <a:ln>
                            <a:noFill/>
                          </a:ln>
                          <a:solidFill>
                            <a:schemeClr val="tx1"/>
                          </a:solidFill>
                          <a:effectLst>
                            <a:outerShdw blurRad="38100" dist="38100" dir="2700000" algn="tl">
                              <a:srgbClr val="000000"/>
                            </a:outerShdw>
                          </a:effectLst>
                          <a:latin typeface="Arial" charset="0"/>
                        </a:rPr>
                        <a:t>29,7</a:t>
                      </a: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is-IS" sz="2800" b="0" i="0" u="none" strike="noStrike" cap="none" normalizeH="0" baseline="0" smtClean="0">
                          <a:ln>
                            <a:noFill/>
                          </a:ln>
                          <a:solidFill>
                            <a:schemeClr val="tx1"/>
                          </a:solidFill>
                          <a:effectLst>
                            <a:outerShdw blurRad="38100" dist="38100" dir="2700000" algn="tl">
                              <a:srgbClr val="000000"/>
                            </a:outerShdw>
                          </a:effectLst>
                          <a:latin typeface="Arial" charset="0"/>
                        </a:rPr>
                        <a:t>11,0</a:t>
                      </a: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95313">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is-IS" sz="2800" b="0" i="0" u="none" strike="noStrike" cap="none" normalizeH="0" baseline="0" smtClean="0">
                          <a:ln>
                            <a:noFill/>
                          </a:ln>
                          <a:solidFill>
                            <a:schemeClr val="tx1"/>
                          </a:solidFill>
                          <a:effectLst>
                            <a:outerShdw blurRad="38100" dist="38100" dir="2700000" algn="tl">
                              <a:srgbClr val="000000"/>
                            </a:outerShdw>
                          </a:effectLst>
                          <a:latin typeface="Arial" charset="0"/>
                        </a:rPr>
                        <a:t>Samtals</a:t>
                      </a: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is-IS" sz="2800" b="0" i="0" u="none" strike="noStrike" cap="none" normalizeH="0" baseline="0" smtClean="0">
                          <a:ln>
                            <a:noFill/>
                          </a:ln>
                          <a:solidFill>
                            <a:schemeClr val="tx1"/>
                          </a:solidFill>
                          <a:effectLst>
                            <a:outerShdw blurRad="38100" dist="38100" dir="2700000" algn="tl">
                              <a:srgbClr val="000000"/>
                            </a:outerShdw>
                          </a:effectLst>
                          <a:latin typeface="Arial" charset="0"/>
                        </a:rPr>
                        <a:t>100,0</a:t>
                      </a: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is-IS" sz="2800" b="0" i="0" u="none" strike="noStrike" cap="none" normalizeH="0" baseline="0" smtClean="0">
                          <a:ln>
                            <a:noFill/>
                          </a:ln>
                          <a:solidFill>
                            <a:schemeClr val="tx1"/>
                          </a:solidFill>
                          <a:effectLst>
                            <a:outerShdw blurRad="38100" dist="38100" dir="2700000" algn="tl">
                              <a:srgbClr val="000000"/>
                            </a:outerShdw>
                          </a:effectLst>
                          <a:latin typeface="Arial" charset="0"/>
                        </a:rPr>
                        <a:t>100.0</a:t>
                      </a: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is-IS" sz="2800" b="0" i="0" u="none" strike="noStrike" cap="none" normalizeH="0" baseline="0" smtClean="0">
                          <a:ln>
                            <a:noFill/>
                          </a:ln>
                          <a:solidFill>
                            <a:schemeClr val="tx1"/>
                          </a:solidFill>
                          <a:effectLst>
                            <a:outerShdw blurRad="38100" dist="38100" dir="2700000" algn="tl">
                              <a:srgbClr val="000000"/>
                            </a:outerShdw>
                          </a:effectLst>
                          <a:latin typeface="Arial" charset="0"/>
                        </a:rPr>
                        <a:t>100,0</a:t>
                      </a: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is-IS" sz="2800" b="0" i="0" u="none" strike="noStrike" cap="none" normalizeH="0" baseline="0" smtClean="0">
                          <a:ln>
                            <a:noFill/>
                          </a:ln>
                          <a:solidFill>
                            <a:schemeClr val="tx1"/>
                          </a:solidFill>
                          <a:effectLst>
                            <a:outerShdw blurRad="38100" dist="38100" dir="2700000" algn="tl">
                              <a:srgbClr val="000000"/>
                            </a:outerShdw>
                          </a:effectLst>
                          <a:latin typeface="Arial" charset="0"/>
                        </a:rPr>
                        <a:t>100,0</a:t>
                      </a: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is-IS" sz="2800" b="0" i="0" u="none" strike="noStrike" cap="none" normalizeH="0" baseline="0" smtClean="0">
                          <a:ln>
                            <a:noFill/>
                          </a:ln>
                          <a:solidFill>
                            <a:schemeClr val="tx1"/>
                          </a:solidFill>
                          <a:effectLst>
                            <a:outerShdw blurRad="38100" dist="38100" dir="2700000" algn="tl">
                              <a:srgbClr val="000000"/>
                            </a:outerShdw>
                          </a:effectLst>
                          <a:latin typeface="Arial" charset="0"/>
                        </a:rPr>
                        <a:t>100,0</a:t>
                      </a: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Rot="1" noChangeArrowheads="1"/>
          </p:cNvSpPr>
          <p:nvPr>
            <p:ph type="title"/>
          </p:nvPr>
        </p:nvSpPr>
        <p:spPr/>
        <p:txBody>
          <a:bodyPr/>
          <a:lstStyle/>
          <a:p>
            <a:r>
              <a:rPr lang="is-IS"/>
              <a:t>Upphaf húsnæðisstefnunnar:</a:t>
            </a:r>
            <a:endParaRPr lang="en-US"/>
          </a:p>
        </p:txBody>
      </p:sp>
      <p:sp>
        <p:nvSpPr>
          <p:cNvPr id="11267" name="Rectangle 3"/>
          <p:cNvSpPr>
            <a:spLocks noGrp="1" noRot="1" noChangeArrowheads="1"/>
          </p:cNvSpPr>
          <p:nvPr>
            <p:ph idx="1"/>
          </p:nvPr>
        </p:nvSpPr>
        <p:spPr/>
        <p:txBody>
          <a:bodyPr/>
          <a:lstStyle/>
          <a:p>
            <a:pPr>
              <a:lnSpc>
                <a:spcPct val="90000"/>
              </a:lnSpc>
            </a:pPr>
            <a:r>
              <a:rPr lang="is-IS" smtClean="0"/>
              <a:t>Stefnuhvörf </a:t>
            </a:r>
            <a:r>
              <a:rPr lang="is-IS"/>
              <a:t>1: Upphaf félagslegra eignaríbúða</a:t>
            </a:r>
          </a:p>
          <a:p>
            <a:pPr>
              <a:lnSpc>
                <a:spcPct val="90000"/>
              </a:lnSpc>
            </a:pPr>
            <a:r>
              <a:rPr lang="is-IS"/>
              <a:t>Húsnæðiskönnunin 1928</a:t>
            </a:r>
          </a:p>
          <a:p>
            <a:pPr>
              <a:lnSpc>
                <a:spcPct val="90000"/>
              </a:lnSpc>
            </a:pPr>
            <a:r>
              <a:rPr lang="is-IS"/>
              <a:t>Lög um verkamannabústaði 1929</a:t>
            </a:r>
          </a:p>
          <a:p>
            <a:pPr>
              <a:lnSpc>
                <a:spcPct val="90000"/>
              </a:lnSpc>
            </a:pPr>
            <a:r>
              <a:rPr lang="is-IS"/>
              <a:t>Lög um byggingarsamvinnufélög 1932</a:t>
            </a:r>
          </a:p>
          <a:p>
            <a:pPr>
              <a:lnSpc>
                <a:spcPct val="90000"/>
              </a:lnSpc>
            </a:pPr>
            <a:r>
              <a:rPr lang="is-IS"/>
              <a:t>Félagslegar leiguíbúðir aldrei til umræðu</a:t>
            </a:r>
          </a:p>
          <a:p>
            <a:pPr>
              <a:lnSpc>
                <a:spcPct val="90000"/>
              </a:lnSpc>
            </a:pPr>
            <a:r>
              <a:rPr lang="is-IS"/>
              <a:t>Minni uppbygging vegna heimskreppunnar</a:t>
            </a:r>
          </a:p>
          <a:p>
            <a:pPr>
              <a:lnSpc>
                <a:spcPct val="90000"/>
              </a:lnSpc>
            </a:pPr>
            <a:r>
              <a:rPr lang="is-IS"/>
              <a:t>Flokkspólitískar deilur</a:t>
            </a:r>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Rot="1" noChangeArrowheads="1"/>
          </p:cNvSpPr>
          <p:nvPr>
            <p:ph type="title"/>
          </p:nvPr>
        </p:nvSpPr>
        <p:spPr/>
        <p:txBody>
          <a:bodyPr/>
          <a:lstStyle/>
          <a:p>
            <a:r>
              <a:rPr lang="is-IS"/>
              <a:t>Húsnæðisvandi stríðsáranna</a:t>
            </a:r>
            <a:endParaRPr lang="en-US"/>
          </a:p>
        </p:txBody>
      </p:sp>
      <p:sp>
        <p:nvSpPr>
          <p:cNvPr id="18435" name="Rectangle 3"/>
          <p:cNvSpPr>
            <a:spLocks noGrp="1" noRot="1" noChangeArrowheads="1"/>
          </p:cNvSpPr>
          <p:nvPr>
            <p:ph idx="1"/>
          </p:nvPr>
        </p:nvSpPr>
        <p:spPr/>
        <p:txBody>
          <a:bodyPr/>
          <a:lstStyle/>
          <a:p>
            <a:r>
              <a:rPr lang="is-IS"/>
              <a:t>Húsnæðiskreppa</a:t>
            </a:r>
          </a:p>
          <a:p>
            <a:r>
              <a:rPr lang="is-IS"/>
              <a:t>Hert húsaleigulög</a:t>
            </a:r>
          </a:p>
          <a:p>
            <a:r>
              <a:rPr lang="is-IS"/>
              <a:t>Hermannabraggar sem bráðabirgðalausn</a:t>
            </a:r>
          </a:p>
          <a:p>
            <a:r>
              <a:rPr lang="is-IS"/>
              <a:t>Nýsköpunarstjórnin</a:t>
            </a:r>
          </a:p>
          <a:p>
            <a:r>
              <a:rPr lang="is-IS"/>
              <a:t>Seinkun húsnæðisumbóta eftir </a:t>
            </a:r>
            <a:r>
              <a:rPr lang="is-IS" smtClean="0"/>
              <a:t>stríðið</a:t>
            </a:r>
          </a:p>
          <a:p>
            <a:r>
              <a:rPr lang="is-IS" smtClean="0"/>
              <a:t>Erfiður leigumarkaður</a:t>
            </a:r>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ill 1"/>
          <p:cNvSpPr>
            <a:spLocks noGrp="1"/>
          </p:cNvSpPr>
          <p:nvPr>
            <p:ph type="title"/>
          </p:nvPr>
        </p:nvSpPr>
        <p:spPr/>
        <p:txBody>
          <a:bodyPr/>
          <a:lstStyle/>
          <a:p>
            <a:pPr algn="ctr"/>
            <a:r>
              <a:rPr lang="is-IS" smtClean="0"/>
              <a:t>“Ástandið á leigumarkaðnum”</a:t>
            </a:r>
            <a:endParaRPr lang="is-IS"/>
          </a:p>
        </p:txBody>
      </p:sp>
      <p:pic>
        <p:nvPicPr>
          <p:cNvPr id="1026" name="Picture 2"/>
          <p:cNvPicPr>
            <a:picLocks noGrp="1" noChangeAspect="1" noChangeArrowheads="1"/>
          </p:cNvPicPr>
          <p:nvPr>
            <p:ph idx="1"/>
          </p:nvPr>
        </p:nvPicPr>
        <p:blipFill>
          <a:blip r:embed="rId3" cstate="print"/>
          <a:srcRect/>
          <a:stretch>
            <a:fillRect/>
          </a:stretch>
        </p:blipFill>
        <p:spPr bwMode="auto">
          <a:xfrm>
            <a:off x="1066800" y="1828800"/>
            <a:ext cx="6476999" cy="3962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Tækni">
  <a:themeElements>
    <a:clrScheme name="Tækni">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ækni">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ækni">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Office þ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100</TotalTime>
  <Words>693</Words>
  <Application>Microsoft Office PowerPoint</Application>
  <PresentationFormat>Sýnt á skjá (4:3)</PresentationFormat>
  <Paragraphs>146</Paragraphs>
  <Slides>20</Slides>
  <Notes>20</Notes>
  <HiddenSlides>0</HiddenSlides>
  <MMClips>0</MMClips>
  <ScaleCrop>false</ScaleCrop>
  <HeadingPairs>
    <vt:vector size="4" baseType="variant">
      <vt:variant>
        <vt:lpstr>Þema</vt:lpstr>
      </vt:variant>
      <vt:variant>
        <vt:i4>1</vt:i4>
      </vt:variant>
      <vt:variant>
        <vt:lpstr>Skyggnutitlar</vt:lpstr>
      </vt:variant>
      <vt:variant>
        <vt:i4>20</vt:i4>
      </vt:variant>
    </vt:vector>
  </HeadingPairs>
  <TitlesOfParts>
    <vt:vector size="21" baseType="lpstr">
      <vt:lpstr>Tækni</vt:lpstr>
      <vt:lpstr>ÍSLENSK HÚSNÆÐISSTEFNA Í SÖGULEGU SAMHENGI</vt:lpstr>
      <vt:lpstr>Kenningarammi</vt:lpstr>
      <vt:lpstr>Bakgrunnsþættir - Ísland:</vt:lpstr>
      <vt:lpstr>Norrænn samanburður</vt:lpstr>
      <vt:lpstr>Höfuðeinkenni íslenska húsnæðiskerfisins:</vt:lpstr>
      <vt:lpstr>Þróun eignarformanna:</vt:lpstr>
      <vt:lpstr>Upphaf húsnæðisstefnunnar:</vt:lpstr>
      <vt:lpstr>Húsnæðisvandi stríðsáranna</vt:lpstr>
      <vt:lpstr>“Ástandið á leigumarkaðnum”</vt:lpstr>
      <vt:lpstr>Uppbyggingarskeiðið</vt:lpstr>
      <vt:lpstr>Gunnar Thoroddsen, 1948:</vt:lpstr>
      <vt:lpstr>Biðröð hjá Húsnæðismálastofnun ríkisins með augum Halldórs Péturssonar</vt:lpstr>
      <vt:lpstr>“Að byggja sjálf”</vt:lpstr>
      <vt:lpstr>Árin 1960 - 1980</vt:lpstr>
      <vt:lpstr>Framkvæmdanefndarbyggingarnar</vt:lpstr>
      <vt:lpstr>Hápunktur íslenska sjálfseignarmódelsins:</vt:lpstr>
      <vt:lpstr>Fráhvarfið frá fyrri húsnæðisstefnu (I)</vt:lpstr>
      <vt:lpstr>Fráhvarfið frá fyrri húsnæðisstefnu (II)</vt:lpstr>
      <vt:lpstr>Frjálshyggja – efasemdir um hlutverk ríkisins</vt:lpstr>
      <vt:lpstr>Efnahagshrunið, hvað svo?</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ÍSLENSK HÚSNÆÐISSTEFNA Í SÖGULEGU SAMHENGI</dc:title>
  <dc:creator>Jón Rúnar</dc:creator>
  <cp:lastModifiedBy>Jón Rúnar</cp:lastModifiedBy>
  <cp:revision>29</cp:revision>
  <dcterms:created xsi:type="dcterms:W3CDTF">2006-08-16T00:00:00Z</dcterms:created>
  <dcterms:modified xsi:type="dcterms:W3CDTF">2011-03-28T06:38:55Z</dcterms:modified>
</cp:coreProperties>
</file>